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35"/>
  </p:notesMasterIdLst>
  <p:handoutMasterIdLst>
    <p:handoutMasterId r:id="rId36"/>
  </p:handoutMasterIdLst>
  <p:sldIdLst>
    <p:sldId id="283" r:id="rId2"/>
    <p:sldId id="287" r:id="rId3"/>
    <p:sldId id="289" r:id="rId4"/>
    <p:sldId id="292" r:id="rId5"/>
    <p:sldId id="295" r:id="rId6"/>
    <p:sldId id="344" r:id="rId7"/>
    <p:sldId id="345" r:id="rId8"/>
    <p:sldId id="376" r:id="rId9"/>
    <p:sldId id="300" r:id="rId10"/>
    <p:sldId id="361" r:id="rId11"/>
    <p:sldId id="347" r:id="rId12"/>
    <p:sldId id="348" r:id="rId13"/>
    <p:sldId id="349" r:id="rId14"/>
    <p:sldId id="362" r:id="rId15"/>
    <p:sldId id="363" r:id="rId16"/>
    <p:sldId id="377" r:id="rId17"/>
    <p:sldId id="379" r:id="rId18"/>
    <p:sldId id="380" r:id="rId19"/>
    <p:sldId id="381" r:id="rId20"/>
    <p:sldId id="382" r:id="rId21"/>
    <p:sldId id="365" r:id="rId22"/>
    <p:sldId id="366" r:id="rId23"/>
    <p:sldId id="367" r:id="rId24"/>
    <p:sldId id="368" r:id="rId25"/>
    <p:sldId id="369" r:id="rId26"/>
    <p:sldId id="386" r:id="rId27"/>
    <p:sldId id="388" r:id="rId28"/>
    <p:sldId id="338" r:id="rId29"/>
    <p:sldId id="371" r:id="rId30"/>
    <p:sldId id="390" r:id="rId31"/>
    <p:sldId id="391" r:id="rId32"/>
    <p:sldId id="372" r:id="rId33"/>
    <p:sldId id="342" r:id="rId34"/>
  </p:sldIdLst>
  <p:sldSz cx="9144000" cy="6858000" type="screen4x3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e Ann Lommers-Johnson" initials="" lastIdx="10" clrIdx="0"/>
  <p:cmAuthor id="1" name="v-debuye" initials="" lastIdx="16" clrIdx="1"/>
  <p:cmAuthor id="2" name="a-ellenc" initials="" lastIdx="9" clrIdx="2"/>
  <p:cmAuthor id="3" name="a-bumont" initials="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628C"/>
    <a:srgbClr val="488AC0"/>
    <a:srgbClr val="FFCC00"/>
    <a:srgbClr val="356E8D"/>
    <a:srgbClr val="3C7D9E"/>
    <a:srgbClr val="80B4CE"/>
    <a:srgbClr val="B1D1E1"/>
    <a:srgbClr val="5F5F5F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2" autoAdjust="0"/>
    <p:restoredTop sz="93803" autoAdjust="0"/>
  </p:normalViewPr>
  <p:slideViewPr>
    <p:cSldViewPr snapToGrid="0">
      <p:cViewPr>
        <p:scale>
          <a:sx n="100" d="100"/>
          <a:sy n="100" d="100"/>
        </p:scale>
        <p:origin x="-1998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42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working%20office%20documents\Active%20Proposals\@2017_009_MRRB%20RP\Library\New%20folder\Data\@Key%20Indicators%20Reg%20(Autosaved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working%20office%20documents\Active%20Proposals\@2017_009_MRRB%20RP\Library\New%20folder\Data\@Key%20Indicators%20Reg%20(Autosaved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working%20office%20documents\Active%20Proposals\@2017_009_MRRB%20RP\Library\New%20folder\Data\@Key%20Indicators%20Reg%20(Autosaved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working%20office%20documents\Active%20Proposals\@2017_009_MRRB%20RP\Library\New%20folder\Data\@Key%20Indicators%20Reg%20(Autosaved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working%20office%20documents\Active%20Proposals\@2017_009_MRRB%20RP\Library\New%20folder\Data\@Key%20Indicators%20Reg%20(Autosaved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working%20office%20documents\Active%20Proposals\@2017_009_MRRB%20RP\Library\New%20folder\Data\@GDP_1.1.4%20Reg%20Levove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working%20office%20documents\Active%20Proposals\@2017_009_MRRB%20RP\Library\New%20folder\Data\@K%20zaetost%2015-64%20Oblasti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working%20office%20documents\Active%20Proposals\@2017_009_MRRB%20RP\Library\New%20folder\Data\@K%20bezrabotica%2015-64%20Oblasti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working%20office%20documents\Active%20Proposals\@2017_009_MRRB%20RP\Library\New%20folder\Data\@Zaplata%20Oblasti.xl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Sheet1!$G$3</c:f>
              <c:strCache>
                <c:ptCount val="1"/>
                <c:pt idx="0">
                  <c:v>СЦР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Sheet1!$A$4:$A$9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Sheet1!$G$4:$G$9</c:f>
              <c:numCache>
                <c:formatCode>General</c:formatCode>
                <c:ptCount val="6"/>
                <c:pt idx="0">
                  <c:v>5942</c:v>
                </c:pt>
                <c:pt idx="1">
                  <c:v>7414</c:v>
                </c:pt>
                <c:pt idx="2">
                  <c:v>7754</c:v>
                </c:pt>
                <c:pt idx="3">
                  <c:v>7999</c:v>
                </c:pt>
                <c:pt idx="4">
                  <c:v>8403</c:v>
                </c:pt>
                <c:pt idx="5">
                  <c:v>8627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962048"/>
        <c:axId val="35910144"/>
      </c:barChart>
      <c:lineChart>
        <c:grouping val="standar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България</c:v>
                </c:pt>
              </c:strCache>
            </c:strRef>
          </c:tx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Sheet1!$A$4:$A$9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Sheet1!$B$4:$B$9</c:f>
              <c:numCache>
                <c:formatCode>General</c:formatCode>
                <c:ptCount val="6"/>
                <c:pt idx="0">
                  <c:v>9924</c:v>
                </c:pt>
                <c:pt idx="1">
                  <c:v>10990</c:v>
                </c:pt>
                <c:pt idx="2">
                  <c:v>11229</c:v>
                </c:pt>
                <c:pt idx="3">
                  <c:v>11310</c:v>
                </c:pt>
                <c:pt idx="4">
                  <c:v>11577</c:v>
                </c:pt>
                <c:pt idx="5">
                  <c:v>12339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Sheet1!$I$8</c:f>
              <c:strCache>
                <c:ptCount val="1"/>
                <c:pt idx="0">
                  <c:v>Целева междинна стойност 2015</c:v>
                </c:pt>
              </c:strCache>
            </c:strRef>
          </c:tx>
          <c:spPr>
            <a:ln>
              <a:solidFill>
                <a:srgbClr val="92D050"/>
              </a:solidFill>
              <a:prstDash val="dash"/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Sheet1!$P$4:$P$9</c:f>
              <c:numCache>
                <c:formatCode>General</c:formatCode>
                <c:ptCount val="6"/>
                <c:pt idx="0">
                  <c:v>7200</c:v>
                </c:pt>
                <c:pt idx="1">
                  <c:v>7200</c:v>
                </c:pt>
                <c:pt idx="2">
                  <c:v>7200</c:v>
                </c:pt>
                <c:pt idx="3">
                  <c:v>7200</c:v>
                </c:pt>
                <c:pt idx="4">
                  <c:v>7200</c:v>
                </c:pt>
                <c:pt idx="5">
                  <c:v>7200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962048"/>
        <c:axId val="35910144"/>
      </c:lineChart>
      <c:catAx>
        <c:axId val="88962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5910144"/>
        <c:crosses val="autoZero"/>
        <c:auto val="1"/>
        <c:lblAlgn val="ctr"/>
        <c:lblOffset val="100"/>
        <c:noMultiLvlLbl val="0"/>
      </c:catAx>
      <c:valAx>
        <c:axId val="35910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89620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prstDash val="dash"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Sheet1!$G$12</c:f>
              <c:strCache>
                <c:ptCount val="1"/>
                <c:pt idx="0">
                  <c:v>СЦР</c:v>
                </c:pt>
              </c:strCache>
            </c:strRef>
          </c:tx>
          <c:invertIfNegative val="0"/>
          <c:dLbls>
            <c:dLbl>
              <c:idx val="6"/>
              <c:layout>
                <c:manualLayout>
                  <c:x val="0"/>
                  <c:y val="7.6899202275763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Sheet1!$A$13:$A$19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Sheet1!$G$13:$G$19</c:f>
              <c:numCache>
                <c:formatCode>General</c:formatCode>
                <c:ptCount val="7"/>
                <c:pt idx="0">
                  <c:v>30</c:v>
                </c:pt>
                <c:pt idx="1">
                  <c:v>30</c:v>
                </c:pt>
                <c:pt idx="2">
                  <c:v>31</c:v>
                </c:pt>
                <c:pt idx="3">
                  <c:v>32</c:v>
                </c:pt>
                <c:pt idx="4">
                  <c:v>32</c:v>
                </c:pt>
                <c:pt idx="5">
                  <c:v>34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964096"/>
        <c:axId val="35912448"/>
      </c:barChart>
      <c:lineChart>
        <c:grouping val="standard"/>
        <c:varyColors val="0"/>
        <c:ser>
          <c:idx val="0"/>
          <c:order val="0"/>
          <c:tx>
            <c:strRef>
              <c:f>Sheet1!$B$12</c:f>
              <c:strCache>
                <c:ptCount val="1"/>
                <c:pt idx="0">
                  <c:v>България</c:v>
                </c:pt>
              </c:strCache>
            </c:strRef>
          </c:tx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Sheet1!$A$13:$A$19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Sheet1!$B$13:$B$19</c:f>
              <c:numCache>
                <c:formatCode>General</c:formatCode>
                <c:ptCount val="7"/>
                <c:pt idx="0">
                  <c:v>44</c:v>
                </c:pt>
                <c:pt idx="1">
                  <c:v>45</c:v>
                </c:pt>
                <c:pt idx="2">
                  <c:v>45</c:v>
                </c:pt>
                <c:pt idx="3">
                  <c:v>46</c:v>
                </c:pt>
                <c:pt idx="4">
                  <c:v>46</c:v>
                </c:pt>
                <c:pt idx="5">
                  <c:v>46</c:v>
                </c:pt>
                <c:pt idx="6">
                  <c:v>45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Sheet1!$I$19</c:f>
              <c:strCache>
                <c:ptCount val="1"/>
                <c:pt idx="0">
                  <c:v>Целева междинна стойност 2015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layout>
                <c:manualLayout>
                  <c:x val="-3.1042128603104215E-2"/>
                  <c:y val="-2.97674331390051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Sheet1!$A$13:$A$19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Sheet1!$P$13:$P$19</c:f>
              <c:numCache>
                <c:formatCode>General</c:formatCode>
                <c:ptCount val="7"/>
                <c:pt idx="0">
                  <c:v>34</c:v>
                </c:pt>
                <c:pt idx="1">
                  <c:v>34</c:v>
                </c:pt>
                <c:pt idx="2">
                  <c:v>34</c:v>
                </c:pt>
                <c:pt idx="3">
                  <c:v>34</c:v>
                </c:pt>
                <c:pt idx="4">
                  <c:v>34</c:v>
                </c:pt>
                <c:pt idx="5">
                  <c:v>34</c:v>
                </c:pt>
                <c:pt idx="6">
                  <c:v>34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964096"/>
        <c:axId val="35912448"/>
      </c:lineChart>
      <c:catAx>
        <c:axId val="88964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5912448"/>
        <c:crosses val="autoZero"/>
        <c:auto val="1"/>
        <c:lblAlgn val="ctr"/>
        <c:lblOffset val="100"/>
        <c:noMultiLvlLbl val="0"/>
      </c:catAx>
      <c:valAx>
        <c:axId val="35912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896409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Sheet1!$G$23</c:f>
              <c:strCache>
                <c:ptCount val="1"/>
                <c:pt idx="0">
                  <c:v>СЦР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Sheet1!$A$24:$A$33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Sheet1!$G$24:$G$33</c:f>
              <c:numCache>
                <c:formatCode>General</c:formatCode>
                <c:ptCount val="10"/>
                <c:pt idx="0">
                  <c:v>10.7</c:v>
                </c:pt>
                <c:pt idx="1">
                  <c:v>8.5</c:v>
                </c:pt>
                <c:pt idx="2">
                  <c:v>8.4</c:v>
                </c:pt>
                <c:pt idx="3">
                  <c:v>11.6</c:v>
                </c:pt>
                <c:pt idx="4">
                  <c:v>12.8</c:v>
                </c:pt>
                <c:pt idx="5">
                  <c:v>14.3</c:v>
                </c:pt>
                <c:pt idx="6">
                  <c:v>15.3</c:v>
                </c:pt>
                <c:pt idx="7">
                  <c:v>1.2</c:v>
                </c:pt>
                <c:pt idx="8">
                  <c:v>10.6</c:v>
                </c:pt>
                <c:pt idx="9">
                  <c:v>9.3000000000000007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589824"/>
        <c:axId val="83141184"/>
      </c:barChart>
      <c:lineChart>
        <c:grouping val="standard"/>
        <c:varyColors val="0"/>
        <c:ser>
          <c:idx val="0"/>
          <c:order val="0"/>
          <c:tx>
            <c:strRef>
              <c:f>Sheet1!$B$23</c:f>
              <c:strCache>
                <c:ptCount val="1"/>
                <c:pt idx="0">
                  <c:v>България</c:v>
                </c:pt>
              </c:strCache>
            </c:strRef>
          </c:tx>
          <c:marker>
            <c:symbol val="none"/>
          </c:marker>
          <c:cat>
            <c:numRef>
              <c:f>Sheet1!$A$24:$A$33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Sheet1!$B$24:$B$33</c:f>
              <c:numCache>
                <c:formatCode>General</c:formatCode>
                <c:ptCount val="10"/>
                <c:pt idx="0">
                  <c:v>6.9</c:v>
                </c:pt>
                <c:pt idx="1">
                  <c:v>5.6</c:v>
                </c:pt>
                <c:pt idx="2">
                  <c:v>6.8</c:v>
                </c:pt>
                <c:pt idx="3">
                  <c:v>10.3</c:v>
                </c:pt>
                <c:pt idx="4">
                  <c:v>11.3</c:v>
                </c:pt>
                <c:pt idx="5">
                  <c:v>12.3</c:v>
                </c:pt>
                <c:pt idx="6">
                  <c:v>12.9</c:v>
                </c:pt>
                <c:pt idx="7">
                  <c:v>11.4</c:v>
                </c:pt>
                <c:pt idx="8">
                  <c:v>9.1</c:v>
                </c:pt>
                <c:pt idx="9">
                  <c:v>7.6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Sheet1!$I$32</c:f>
              <c:strCache>
                <c:ptCount val="1"/>
                <c:pt idx="0">
                  <c:v>Целева междинна стойност 2015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Sheet1!$A$24:$A$33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Sheet1!$P$24:$P$33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589824"/>
        <c:axId val="83141184"/>
      </c:lineChart>
      <c:catAx>
        <c:axId val="88589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141184"/>
        <c:crosses val="autoZero"/>
        <c:auto val="1"/>
        <c:lblAlgn val="ctr"/>
        <c:lblOffset val="100"/>
        <c:noMultiLvlLbl val="0"/>
      </c:catAx>
      <c:valAx>
        <c:axId val="831411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858982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Sheet1!$G$36</c:f>
              <c:strCache>
                <c:ptCount val="1"/>
                <c:pt idx="0">
                  <c:v>СЦР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Sheet1!$A$37:$A$46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Sheet1!$G$37:$G$46</c:f>
              <c:numCache>
                <c:formatCode>General</c:formatCode>
                <c:ptCount val="10"/>
                <c:pt idx="0">
                  <c:v>50.3</c:v>
                </c:pt>
                <c:pt idx="1">
                  <c:v>50.2</c:v>
                </c:pt>
                <c:pt idx="2">
                  <c:v>49.3</c:v>
                </c:pt>
                <c:pt idx="3">
                  <c:v>49</c:v>
                </c:pt>
                <c:pt idx="4">
                  <c:v>49</c:v>
                </c:pt>
                <c:pt idx="5">
                  <c:v>50.1</c:v>
                </c:pt>
                <c:pt idx="6">
                  <c:v>50.5</c:v>
                </c:pt>
                <c:pt idx="7">
                  <c:v>50.6</c:v>
                </c:pt>
                <c:pt idx="8">
                  <c:v>51.2</c:v>
                </c:pt>
                <c:pt idx="9">
                  <c:v>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691200"/>
        <c:axId val="83143488"/>
      </c:barChart>
      <c:lineChart>
        <c:grouping val="standard"/>
        <c:varyColors val="0"/>
        <c:ser>
          <c:idx val="0"/>
          <c:order val="0"/>
          <c:tx>
            <c:strRef>
              <c:f>Sheet1!$B$36</c:f>
              <c:strCache>
                <c:ptCount val="1"/>
                <c:pt idx="0">
                  <c:v>България</c:v>
                </c:pt>
              </c:strCache>
            </c:strRef>
          </c:tx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Sheet1!$A$37:$A$46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Sheet1!$B$37:$B$46</c:f>
              <c:numCache>
                <c:formatCode>General</c:formatCode>
                <c:ptCount val="10"/>
                <c:pt idx="0">
                  <c:v>52.6</c:v>
                </c:pt>
                <c:pt idx="1">
                  <c:v>53.8</c:v>
                </c:pt>
                <c:pt idx="2">
                  <c:v>53</c:v>
                </c:pt>
                <c:pt idx="3">
                  <c:v>53.4</c:v>
                </c:pt>
                <c:pt idx="4">
                  <c:v>52.5</c:v>
                </c:pt>
                <c:pt idx="5">
                  <c:v>53.1</c:v>
                </c:pt>
                <c:pt idx="6">
                  <c:v>53.9</c:v>
                </c:pt>
                <c:pt idx="7">
                  <c:v>54.1</c:v>
                </c:pt>
                <c:pt idx="8">
                  <c:v>54.1</c:v>
                </c:pt>
                <c:pt idx="9">
                  <c:v>53.3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Sheet1!$I$45</c:f>
              <c:strCache>
                <c:ptCount val="1"/>
                <c:pt idx="0">
                  <c:v>Целева междинна стойност 2015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Sheet1!$A$37:$A$46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Sheet1!$P$37:$P$46</c:f>
              <c:numCache>
                <c:formatCode>General</c:formatCode>
                <c:ptCount val="10"/>
                <c:pt idx="0">
                  <c:v>52</c:v>
                </c:pt>
                <c:pt idx="1">
                  <c:v>52</c:v>
                </c:pt>
                <c:pt idx="2">
                  <c:v>52</c:v>
                </c:pt>
                <c:pt idx="3">
                  <c:v>52</c:v>
                </c:pt>
                <c:pt idx="4">
                  <c:v>52</c:v>
                </c:pt>
                <c:pt idx="5">
                  <c:v>52</c:v>
                </c:pt>
                <c:pt idx="6">
                  <c:v>52</c:v>
                </c:pt>
                <c:pt idx="7">
                  <c:v>52</c:v>
                </c:pt>
                <c:pt idx="8">
                  <c:v>52</c:v>
                </c:pt>
                <c:pt idx="9">
                  <c:v>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691200"/>
        <c:axId val="83143488"/>
      </c:lineChart>
      <c:catAx>
        <c:axId val="88691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143488"/>
        <c:crosses val="autoZero"/>
        <c:auto val="1"/>
        <c:lblAlgn val="ctr"/>
        <c:lblOffset val="100"/>
        <c:noMultiLvlLbl val="0"/>
      </c:catAx>
      <c:valAx>
        <c:axId val="831434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869120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Sheet1!$G$49</c:f>
              <c:strCache>
                <c:ptCount val="1"/>
                <c:pt idx="0">
                  <c:v>СЦР</c:v>
                </c:pt>
              </c:strCache>
            </c:strRef>
          </c:tx>
          <c:invertIfNegative val="0"/>
          <c:dLbls>
            <c:dLbl>
              <c:idx val="8"/>
              <c:layout>
                <c:manualLayout>
                  <c:x val="3.482587064676617E-2"/>
                  <c:y val="3.3023732232137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Sheet1!$A$50:$A$58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Sheet1!$G$50:$G$58</c:f>
              <c:numCache>
                <c:formatCode>General</c:formatCode>
                <c:ptCount val="9"/>
                <c:pt idx="0">
                  <c:v>3213</c:v>
                </c:pt>
                <c:pt idx="1">
                  <c:v>3187</c:v>
                </c:pt>
                <c:pt idx="2">
                  <c:v>3216</c:v>
                </c:pt>
                <c:pt idx="3">
                  <c:v>3410</c:v>
                </c:pt>
                <c:pt idx="4">
                  <c:v>3956</c:v>
                </c:pt>
                <c:pt idx="5">
                  <c:v>4177</c:v>
                </c:pt>
                <c:pt idx="6">
                  <c:v>4253</c:v>
                </c:pt>
                <c:pt idx="7">
                  <c:v>4520</c:v>
                </c:pt>
                <c:pt idx="8">
                  <c:v>4913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693760"/>
        <c:axId val="83145792"/>
      </c:barChart>
      <c:lineChart>
        <c:grouping val="standard"/>
        <c:varyColors val="0"/>
        <c:ser>
          <c:idx val="0"/>
          <c:order val="0"/>
          <c:tx>
            <c:strRef>
              <c:f>Sheet1!$B$49</c:f>
              <c:strCache>
                <c:ptCount val="1"/>
                <c:pt idx="0">
                  <c:v>България</c:v>
                </c:pt>
              </c:strCache>
            </c:strRef>
          </c:tx>
          <c:marker>
            <c:symbol val="none"/>
          </c:marker>
          <c:dLbls>
            <c:dLbl>
              <c:idx val="8"/>
              <c:layout>
                <c:manualLayout>
                  <c:x val="-3.9800995024875621E-2"/>
                  <c:y val="-4.95355983482066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Sheet1!$A$50:$A$58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Sheet1!$B$50:$B$58</c:f>
              <c:numCache>
                <c:formatCode>General</c:formatCode>
                <c:ptCount val="9"/>
                <c:pt idx="0">
                  <c:v>3502</c:v>
                </c:pt>
                <c:pt idx="1">
                  <c:v>3664</c:v>
                </c:pt>
                <c:pt idx="2">
                  <c:v>3648</c:v>
                </c:pt>
                <c:pt idx="3">
                  <c:v>3782</c:v>
                </c:pt>
                <c:pt idx="4">
                  <c:v>4372</c:v>
                </c:pt>
                <c:pt idx="5">
                  <c:v>4814</c:v>
                </c:pt>
                <c:pt idx="6">
                  <c:v>4813</c:v>
                </c:pt>
                <c:pt idx="7">
                  <c:v>4953</c:v>
                </c:pt>
                <c:pt idx="8">
                  <c:v>5167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Sheet1!$I$56</c:f>
              <c:strCache>
                <c:ptCount val="1"/>
                <c:pt idx="0">
                  <c:v>Целева междинна стойност 2015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Sheet1!$A$50:$A$58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Sheet1!$P$50:$P$58</c:f>
              <c:numCache>
                <c:formatCode>General</c:formatCode>
                <c:ptCount val="9"/>
                <c:pt idx="0">
                  <c:v>3900</c:v>
                </c:pt>
                <c:pt idx="1">
                  <c:v>3900</c:v>
                </c:pt>
                <c:pt idx="2">
                  <c:v>3900</c:v>
                </c:pt>
                <c:pt idx="3">
                  <c:v>3900</c:v>
                </c:pt>
                <c:pt idx="4">
                  <c:v>3900</c:v>
                </c:pt>
                <c:pt idx="5">
                  <c:v>3900</c:v>
                </c:pt>
                <c:pt idx="6">
                  <c:v>3900</c:v>
                </c:pt>
                <c:pt idx="7">
                  <c:v>3900</c:v>
                </c:pt>
                <c:pt idx="8">
                  <c:v>3900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693760"/>
        <c:axId val="83145792"/>
      </c:lineChart>
      <c:catAx>
        <c:axId val="88693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145792"/>
        <c:crosses val="autoZero"/>
        <c:auto val="1"/>
        <c:lblAlgn val="ctr"/>
        <c:lblOffset val="100"/>
        <c:noMultiLvlLbl val="0"/>
      </c:catAx>
      <c:valAx>
        <c:axId val="831457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869376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'NCR Области'!$B$6</c:f>
              <c:strCache>
                <c:ptCount val="1"/>
                <c:pt idx="0">
                  <c:v>Северен централен район</c:v>
                </c:pt>
              </c:strCache>
            </c:strRef>
          </c:tx>
          <c:invertIfNegative val="0"/>
          <c:cat>
            <c:numRef>
              <c:f>'NCR Области'!$C$4:$G$4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'NCR Области'!$C$6:$G$6</c:f>
              <c:numCache>
                <c:formatCode>General</c:formatCode>
                <c:ptCount val="5"/>
                <c:pt idx="0">
                  <c:v>7414</c:v>
                </c:pt>
                <c:pt idx="1">
                  <c:v>7754</c:v>
                </c:pt>
                <c:pt idx="2">
                  <c:v>7999</c:v>
                </c:pt>
                <c:pt idx="3">
                  <c:v>8403</c:v>
                </c:pt>
                <c:pt idx="4">
                  <c:v>8627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937408"/>
        <c:axId val="83148096"/>
      </c:barChart>
      <c:lineChart>
        <c:grouping val="standard"/>
        <c:varyColors val="0"/>
        <c:ser>
          <c:idx val="0"/>
          <c:order val="0"/>
          <c:tx>
            <c:strRef>
              <c:f>'NCR Области'!$B$5</c:f>
              <c:strCache>
                <c:ptCount val="1"/>
                <c:pt idx="0">
                  <c:v>България</c:v>
                </c:pt>
              </c:strCache>
            </c:strRef>
          </c:tx>
          <c:spPr>
            <a:ln>
              <a:prstDash val="dash"/>
            </a:ln>
          </c:spPr>
          <c:marker>
            <c:symbol val="none"/>
          </c:marker>
          <c:cat>
            <c:numRef>
              <c:f>'NCR Области'!$C$4:$G$4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'NCR Области'!$C$5:$G$5</c:f>
              <c:numCache>
                <c:formatCode>General</c:formatCode>
                <c:ptCount val="5"/>
                <c:pt idx="0">
                  <c:v>11000</c:v>
                </c:pt>
                <c:pt idx="1">
                  <c:v>11200</c:v>
                </c:pt>
                <c:pt idx="2">
                  <c:v>11300</c:v>
                </c:pt>
                <c:pt idx="3">
                  <c:v>11600</c:v>
                </c:pt>
                <c:pt idx="4">
                  <c:v>12300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'NCR Области'!$B$7</c:f>
              <c:strCache>
                <c:ptCount val="1"/>
                <c:pt idx="0">
                  <c:v>Велико Търново</c:v>
                </c:pt>
              </c:strCache>
            </c:strRef>
          </c:tx>
          <c:marker>
            <c:symbol val="none"/>
          </c:marker>
          <c:cat>
            <c:numRef>
              <c:f>'NCR Области'!$C$4:$G$4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'NCR Области'!$C$7:$G$7</c:f>
              <c:numCache>
                <c:formatCode>General</c:formatCode>
                <c:ptCount val="5"/>
                <c:pt idx="0">
                  <c:v>7145</c:v>
                </c:pt>
                <c:pt idx="1">
                  <c:v>7415</c:v>
                </c:pt>
                <c:pt idx="2">
                  <c:v>7802</c:v>
                </c:pt>
                <c:pt idx="3">
                  <c:v>7832</c:v>
                </c:pt>
                <c:pt idx="4">
                  <c:v>8288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'NCR Области'!$B$8</c:f>
              <c:strCache>
                <c:ptCount val="1"/>
                <c:pt idx="0">
                  <c:v>Габрово</c:v>
                </c:pt>
              </c:strCache>
            </c:strRef>
          </c:tx>
          <c:marker>
            <c:symbol val="none"/>
          </c:marker>
          <c:cat>
            <c:numRef>
              <c:f>'NCR Области'!$C$4:$G$4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'NCR Области'!$C$8:$G$8</c:f>
              <c:numCache>
                <c:formatCode>General</c:formatCode>
                <c:ptCount val="5"/>
                <c:pt idx="0">
                  <c:v>8876</c:v>
                </c:pt>
                <c:pt idx="1">
                  <c:v>9208</c:v>
                </c:pt>
                <c:pt idx="2">
                  <c:v>9037</c:v>
                </c:pt>
                <c:pt idx="3">
                  <c:v>9833</c:v>
                </c:pt>
                <c:pt idx="4">
                  <c:v>10358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'NCR Области'!$B$9</c:f>
              <c:strCache>
                <c:ptCount val="1"/>
                <c:pt idx="0">
                  <c:v>Разград</c:v>
                </c:pt>
              </c:strCache>
            </c:strRef>
          </c:tx>
          <c:marker>
            <c:symbol val="none"/>
          </c:marker>
          <c:cat>
            <c:numRef>
              <c:f>'NCR Области'!$C$4:$G$4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'NCR Области'!$C$9:$G$9</c:f>
              <c:numCache>
                <c:formatCode>General</c:formatCode>
                <c:ptCount val="5"/>
                <c:pt idx="0">
                  <c:v>6775</c:v>
                </c:pt>
                <c:pt idx="1">
                  <c:v>7621</c:v>
                </c:pt>
                <c:pt idx="2">
                  <c:v>7890</c:v>
                </c:pt>
                <c:pt idx="3">
                  <c:v>8182</c:v>
                </c:pt>
                <c:pt idx="4">
                  <c:v>7778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'NCR Области'!$B$10</c:f>
              <c:strCache>
                <c:ptCount val="1"/>
                <c:pt idx="0">
                  <c:v>Русе</c:v>
                </c:pt>
              </c:strCache>
            </c:strRef>
          </c:tx>
          <c:marker>
            <c:symbol val="none"/>
          </c:marker>
          <c:cat>
            <c:numRef>
              <c:f>'NCR Области'!$C$4:$G$4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'NCR Области'!$C$10:$G$10</c:f>
              <c:numCache>
                <c:formatCode>General</c:formatCode>
                <c:ptCount val="5"/>
                <c:pt idx="0">
                  <c:v>8198</c:v>
                </c:pt>
                <c:pt idx="1">
                  <c:v>8629</c:v>
                </c:pt>
                <c:pt idx="2">
                  <c:v>8939</c:v>
                </c:pt>
                <c:pt idx="3">
                  <c:v>9694</c:v>
                </c:pt>
                <c:pt idx="4">
                  <c:v>9912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'NCR Области'!$B$11</c:f>
              <c:strCache>
                <c:ptCount val="1"/>
                <c:pt idx="0">
                  <c:v>Силистра</c:v>
                </c:pt>
              </c:strCache>
            </c:strRef>
          </c:tx>
          <c:marker>
            <c:symbol val="none"/>
          </c:marker>
          <c:cat>
            <c:numRef>
              <c:f>'NCR Области'!$C$4:$G$4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'NCR Области'!$C$11:$G$11</c:f>
              <c:numCache>
                <c:formatCode>General</c:formatCode>
                <c:ptCount val="5"/>
                <c:pt idx="0">
                  <c:v>5621</c:v>
                </c:pt>
                <c:pt idx="1">
                  <c:v>5410</c:v>
                </c:pt>
                <c:pt idx="2">
                  <c:v>5618</c:v>
                </c:pt>
                <c:pt idx="3">
                  <c:v>5852</c:v>
                </c:pt>
                <c:pt idx="4">
                  <c:v>5933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937408"/>
        <c:axId val="83148096"/>
      </c:lineChart>
      <c:catAx>
        <c:axId val="89937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148096"/>
        <c:crosses val="autoZero"/>
        <c:auto val="1"/>
        <c:lblAlgn val="ctr"/>
        <c:lblOffset val="100"/>
        <c:noMultiLvlLbl val="0"/>
      </c:catAx>
      <c:valAx>
        <c:axId val="83148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99374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1094662407773205E-2"/>
          <c:y val="0.86213363539766708"/>
          <c:w val="0.91231475140983742"/>
          <c:h val="0.12301265898289543"/>
        </c:manualLayout>
      </c:layout>
      <c:overlay val="0"/>
    </c:legend>
    <c:plotVisOnly val="1"/>
    <c:dispBlanksAs val="gap"/>
    <c:showDLblsOverMax val="0"/>
  </c:chart>
  <c:spPr>
    <a:ln>
      <a:prstDash val="dash"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Sheet0!$B$11</c:f>
              <c:strCache>
                <c:ptCount val="1"/>
                <c:pt idx="0">
                  <c:v>Северен централен</c:v>
                </c:pt>
              </c:strCache>
            </c:strRef>
          </c:tx>
          <c:invertIfNegative val="0"/>
          <c:cat>
            <c:strRef>
              <c:f>Sheet0!$C$3:$L$3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20101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Sheet0!$C$11:$L$11</c:f>
              <c:numCache>
                <c:formatCode>0.0</c:formatCode>
                <c:ptCount val="10"/>
                <c:pt idx="0">
                  <c:v>57</c:v>
                </c:pt>
                <c:pt idx="1">
                  <c:v>58.6</c:v>
                </c:pt>
                <c:pt idx="2">
                  <c:v>57.9</c:v>
                </c:pt>
                <c:pt idx="3">
                  <c:v>55.3</c:v>
                </c:pt>
                <c:pt idx="4">
                  <c:v>54.9</c:v>
                </c:pt>
                <c:pt idx="5">
                  <c:v>55.5</c:v>
                </c:pt>
                <c:pt idx="6">
                  <c:v>55.5</c:v>
                </c:pt>
                <c:pt idx="7">
                  <c:v>57.4</c:v>
                </c:pt>
                <c:pt idx="8">
                  <c:v>60.4</c:v>
                </c:pt>
                <c:pt idx="9">
                  <c:v>61.5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939456"/>
        <c:axId val="89794240"/>
      </c:barChart>
      <c:lineChart>
        <c:grouping val="standard"/>
        <c:varyColors val="0"/>
        <c:ser>
          <c:idx val="0"/>
          <c:order val="0"/>
          <c:tx>
            <c:strRef>
              <c:f>Sheet0!$B$4</c:f>
              <c:strCache>
                <c:ptCount val="1"/>
                <c:pt idx="0">
                  <c:v>България</c:v>
                </c:pt>
              </c:strCache>
            </c:strRef>
          </c:tx>
          <c:spPr>
            <a:ln>
              <a:prstDash val="dash"/>
            </a:ln>
          </c:spPr>
          <c:marker>
            <c:symbol val="none"/>
          </c:marker>
          <c:cat>
            <c:strRef>
              <c:f>Sheet0!$C$3:$L$3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20101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Sheet0!$C$4:$L$4</c:f>
              <c:numCache>
                <c:formatCode>0.0</c:formatCode>
                <c:ptCount val="10"/>
                <c:pt idx="0">
                  <c:v>61.7</c:v>
                </c:pt>
                <c:pt idx="1">
                  <c:v>64</c:v>
                </c:pt>
                <c:pt idx="2">
                  <c:v>62.6</c:v>
                </c:pt>
                <c:pt idx="3">
                  <c:v>59.8</c:v>
                </c:pt>
                <c:pt idx="4">
                  <c:v>58.4</c:v>
                </c:pt>
                <c:pt idx="5">
                  <c:v>58.8</c:v>
                </c:pt>
                <c:pt idx="6">
                  <c:v>59.5</c:v>
                </c:pt>
                <c:pt idx="7">
                  <c:v>61</c:v>
                </c:pt>
                <c:pt idx="8">
                  <c:v>62.9</c:v>
                </c:pt>
                <c:pt idx="9">
                  <c:v>63.4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Sheet0!$B$12</c:f>
              <c:strCache>
                <c:ptCount val="1"/>
                <c:pt idx="0">
                  <c:v>Велико Търново</c:v>
                </c:pt>
              </c:strCache>
            </c:strRef>
          </c:tx>
          <c:marker>
            <c:symbol val="none"/>
          </c:marker>
          <c:cat>
            <c:strRef>
              <c:f>Sheet0!$C$3:$L$3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20101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Sheet0!$C$12:$L$12</c:f>
              <c:numCache>
                <c:formatCode>0.0</c:formatCode>
                <c:ptCount val="10"/>
                <c:pt idx="0">
                  <c:v>57.5</c:v>
                </c:pt>
                <c:pt idx="1">
                  <c:v>58.3</c:v>
                </c:pt>
                <c:pt idx="2">
                  <c:v>55.6</c:v>
                </c:pt>
                <c:pt idx="3">
                  <c:v>51.8</c:v>
                </c:pt>
                <c:pt idx="4">
                  <c:v>54.3</c:v>
                </c:pt>
                <c:pt idx="5">
                  <c:v>55</c:v>
                </c:pt>
                <c:pt idx="6">
                  <c:v>54.8</c:v>
                </c:pt>
                <c:pt idx="7">
                  <c:v>60</c:v>
                </c:pt>
                <c:pt idx="8">
                  <c:v>65</c:v>
                </c:pt>
                <c:pt idx="9">
                  <c:v>65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Sheet0!$B$13</c:f>
              <c:strCache>
                <c:ptCount val="1"/>
                <c:pt idx="0">
                  <c:v>Габрово</c:v>
                </c:pt>
              </c:strCache>
            </c:strRef>
          </c:tx>
          <c:marker>
            <c:symbol val="none"/>
          </c:marker>
          <c:cat>
            <c:strRef>
              <c:f>Sheet0!$C$3:$L$3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20101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Sheet0!$C$13:$L$13</c:f>
              <c:numCache>
                <c:formatCode>0.0</c:formatCode>
                <c:ptCount val="10"/>
                <c:pt idx="0">
                  <c:v>66.900000000000006</c:v>
                </c:pt>
                <c:pt idx="1">
                  <c:v>69.400000000000006</c:v>
                </c:pt>
                <c:pt idx="2">
                  <c:v>64.2</c:v>
                </c:pt>
                <c:pt idx="3">
                  <c:v>61.4</c:v>
                </c:pt>
                <c:pt idx="4">
                  <c:v>59.6</c:v>
                </c:pt>
                <c:pt idx="5">
                  <c:v>61.4</c:v>
                </c:pt>
                <c:pt idx="6">
                  <c:v>65.8</c:v>
                </c:pt>
                <c:pt idx="7">
                  <c:v>66.099999999999994</c:v>
                </c:pt>
                <c:pt idx="8">
                  <c:v>67.400000000000006</c:v>
                </c:pt>
                <c:pt idx="9">
                  <c:v>67.599999999999994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Sheet0!$B$14</c:f>
              <c:strCache>
                <c:ptCount val="1"/>
                <c:pt idx="0">
                  <c:v>Разград</c:v>
                </c:pt>
              </c:strCache>
            </c:strRef>
          </c:tx>
          <c:marker>
            <c:symbol val="none"/>
          </c:marker>
          <c:cat>
            <c:strRef>
              <c:f>Sheet0!$C$3:$L$3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20101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Sheet0!$C$14:$L$14</c:f>
              <c:numCache>
                <c:formatCode>0.0</c:formatCode>
                <c:ptCount val="10"/>
                <c:pt idx="0">
                  <c:v>46</c:v>
                </c:pt>
                <c:pt idx="1">
                  <c:v>49.7</c:v>
                </c:pt>
                <c:pt idx="2">
                  <c:v>48.8</c:v>
                </c:pt>
                <c:pt idx="3">
                  <c:v>47.4</c:v>
                </c:pt>
                <c:pt idx="4">
                  <c:v>50.2</c:v>
                </c:pt>
                <c:pt idx="5">
                  <c:v>50.7</c:v>
                </c:pt>
                <c:pt idx="6">
                  <c:v>50.2</c:v>
                </c:pt>
                <c:pt idx="7">
                  <c:v>52.8</c:v>
                </c:pt>
                <c:pt idx="8">
                  <c:v>55.6</c:v>
                </c:pt>
                <c:pt idx="9">
                  <c:v>56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Sheet0!$B$15</c:f>
              <c:strCache>
                <c:ptCount val="1"/>
                <c:pt idx="0">
                  <c:v>Русе</c:v>
                </c:pt>
              </c:strCache>
            </c:strRef>
          </c:tx>
          <c:marker>
            <c:symbol val="none"/>
          </c:marker>
          <c:cat>
            <c:strRef>
              <c:f>Sheet0!$C$3:$L$3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20101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Sheet0!$C$15:$L$15</c:f>
              <c:numCache>
                <c:formatCode>0.0</c:formatCode>
                <c:ptCount val="10"/>
                <c:pt idx="0">
                  <c:v>59.6</c:v>
                </c:pt>
                <c:pt idx="1">
                  <c:v>60.5</c:v>
                </c:pt>
                <c:pt idx="2">
                  <c:v>64.5</c:v>
                </c:pt>
                <c:pt idx="3">
                  <c:v>62.6</c:v>
                </c:pt>
                <c:pt idx="4">
                  <c:v>58</c:v>
                </c:pt>
                <c:pt idx="5">
                  <c:v>57.8</c:v>
                </c:pt>
                <c:pt idx="6">
                  <c:v>57.7</c:v>
                </c:pt>
                <c:pt idx="7">
                  <c:v>56.6</c:v>
                </c:pt>
                <c:pt idx="8">
                  <c:v>60</c:v>
                </c:pt>
                <c:pt idx="9">
                  <c:v>62.2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Sheet0!$B$16</c:f>
              <c:strCache>
                <c:ptCount val="1"/>
                <c:pt idx="0">
                  <c:v>Силистра</c:v>
                </c:pt>
              </c:strCache>
            </c:strRef>
          </c:tx>
          <c:marker>
            <c:symbol val="none"/>
          </c:marker>
          <c:cat>
            <c:strRef>
              <c:f>Sheet0!$C$3:$L$3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20101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Sheet0!$C$16:$L$16</c:f>
              <c:numCache>
                <c:formatCode>0.0</c:formatCode>
                <c:ptCount val="10"/>
                <c:pt idx="0">
                  <c:v>53.1</c:v>
                </c:pt>
                <c:pt idx="1">
                  <c:v>54.6</c:v>
                </c:pt>
                <c:pt idx="2">
                  <c:v>53.6</c:v>
                </c:pt>
                <c:pt idx="3">
                  <c:v>50.7</c:v>
                </c:pt>
                <c:pt idx="4">
                  <c:v>50.1</c:v>
                </c:pt>
                <c:pt idx="5">
                  <c:v>50.9</c:v>
                </c:pt>
                <c:pt idx="6">
                  <c:v>48.2</c:v>
                </c:pt>
                <c:pt idx="7">
                  <c:v>50</c:v>
                </c:pt>
                <c:pt idx="8">
                  <c:v>49.2</c:v>
                </c:pt>
                <c:pt idx="9">
                  <c:v>52.2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939456"/>
        <c:axId val="89794240"/>
      </c:lineChart>
      <c:catAx>
        <c:axId val="89939456"/>
        <c:scaling>
          <c:orientation val="minMax"/>
        </c:scaling>
        <c:delete val="0"/>
        <c:axPos val="b"/>
        <c:majorTickMark val="out"/>
        <c:minorTickMark val="none"/>
        <c:tickLblPos val="nextTo"/>
        <c:crossAx val="89794240"/>
        <c:crosses val="autoZero"/>
        <c:auto val="1"/>
        <c:lblAlgn val="ctr"/>
        <c:lblOffset val="100"/>
        <c:noMultiLvlLbl val="0"/>
      </c:catAx>
      <c:valAx>
        <c:axId val="8979424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8993945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Sheet0!$B$11</c:f>
              <c:strCache>
                <c:ptCount val="1"/>
                <c:pt idx="0">
                  <c:v>Северен централен</c:v>
                </c:pt>
              </c:strCache>
            </c:strRef>
          </c:tx>
          <c:invertIfNegative val="0"/>
          <c:cat>
            <c:strRef>
              <c:f>Sheet0!$C$3:$L$3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20102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Sheet0!$C$11:$L$11</c:f>
              <c:numCache>
                <c:formatCode>0.0</c:formatCode>
                <c:ptCount val="10"/>
                <c:pt idx="0">
                  <c:v>10.8</c:v>
                </c:pt>
                <c:pt idx="1">
                  <c:v>8.6</c:v>
                </c:pt>
                <c:pt idx="2">
                  <c:v>8.4</c:v>
                </c:pt>
                <c:pt idx="3">
                  <c:v>11.6</c:v>
                </c:pt>
                <c:pt idx="4">
                  <c:v>12.8</c:v>
                </c:pt>
                <c:pt idx="5">
                  <c:v>14.5</c:v>
                </c:pt>
                <c:pt idx="6">
                  <c:v>15.5</c:v>
                </c:pt>
                <c:pt idx="7">
                  <c:v>13.4</c:v>
                </c:pt>
                <c:pt idx="8">
                  <c:v>10.7</c:v>
                </c:pt>
                <c:pt idx="9">
                  <c:v>9.4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919872"/>
        <c:axId val="89796544"/>
      </c:barChart>
      <c:lineChart>
        <c:grouping val="standard"/>
        <c:varyColors val="0"/>
        <c:ser>
          <c:idx val="0"/>
          <c:order val="0"/>
          <c:tx>
            <c:strRef>
              <c:f>Sheet0!$B$4</c:f>
              <c:strCache>
                <c:ptCount val="1"/>
                <c:pt idx="0">
                  <c:v>България</c:v>
                </c:pt>
              </c:strCache>
            </c:strRef>
          </c:tx>
          <c:spPr>
            <a:ln>
              <a:prstDash val="dash"/>
            </a:ln>
          </c:spPr>
          <c:marker>
            <c:symbol val="none"/>
          </c:marker>
          <c:cat>
            <c:strRef>
              <c:f>Sheet0!$C$3:$L$3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20102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Sheet0!$C$4:$L$4</c:f>
              <c:numCache>
                <c:formatCode>0.0</c:formatCode>
                <c:ptCount val="10"/>
                <c:pt idx="0">
                  <c:v>6.9</c:v>
                </c:pt>
                <c:pt idx="1">
                  <c:v>5.7</c:v>
                </c:pt>
                <c:pt idx="2">
                  <c:v>6.9</c:v>
                </c:pt>
                <c:pt idx="3">
                  <c:v>10.3</c:v>
                </c:pt>
                <c:pt idx="4">
                  <c:v>11.4</c:v>
                </c:pt>
                <c:pt idx="5">
                  <c:v>12.4</c:v>
                </c:pt>
                <c:pt idx="6">
                  <c:v>13</c:v>
                </c:pt>
                <c:pt idx="7">
                  <c:v>11.5</c:v>
                </c:pt>
                <c:pt idx="8">
                  <c:v>9.1999999999999993</c:v>
                </c:pt>
                <c:pt idx="9">
                  <c:v>7.7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Sheet0!$B$12</c:f>
              <c:strCache>
                <c:ptCount val="1"/>
                <c:pt idx="0">
                  <c:v>Велико Търново</c:v>
                </c:pt>
              </c:strCache>
            </c:strRef>
          </c:tx>
          <c:marker>
            <c:symbol val="none"/>
          </c:marker>
          <c:cat>
            <c:strRef>
              <c:f>Sheet0!$C$3:$L$3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20102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Sheet0!$C$12:$L$12</c:f>
              <c:numCache>
                <c:formatCode>0.0</c:formatCode>
                <c:ptCount val="10"/>
                <c:pt idx="0">
                  <c:v>6.6</c:v>
                </c:pt>
                <c:pt idx="1">
                  <c:v>7.9</c:v>
                </c:pt>
                <c:pt idx="2">
                  <c:v>9.1999999999999993</c:v>
                </c:pt>
                <c:pt idx="3">
                  <c:v>13.3</c:v>
                </c:pt>
                <c:pt idx="4">
                  <c:v>11.7</c:v>
                </c:pt>
                <c:pt idx="5">
                  <c:v>13.9</c:v>
                </c:pt>
                <c:pt idx="6">
                  <c:v>16.3</c:v>
                </c:pt>
                <c:pt idx="7">
                  <c:v>11.9</c:v>
                </c:pt>
                <c:pt idx="8">
                  <c:v>6.8</c:v>
                </c:pt>
                <c:pt idx="9">
                  <c:v>7.6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Sheet0!$B$13</c:f>
              <c:strCache>
                <c:ptCount val="1"/>
                <c:pt idx="0">
                  <c:v>Габрово</c:v>
                </c:pt>
              </c:strCache>
            </c:strRef>
          </c:tx>
          <c:marker>
            <c:symbol val="none"/>
          </c:marker>
          <c:cat>
            <c:strRef>
              <c:f>Sheet0!$C$3:$L$3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20102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Sheet0!$C$13:$L$13</c:f>
              <c:numCache>
                <c:formatCode>General</c:formatCode>
                <c:ptCount val="10"/>
                <c:pt idx="0">
                  <c:v>1.2</c:v>
                </c:pt>
                <c:pt idx="1">
                  <c:v>2</c:v>
                </c:pt>
                <c:pt idx="2">
                  <c:v>4.4000000000000004</c:v>
                </c:pt>
                <c:pt idx="3" formatCode="0.0">
                  <c:v>7.9</c:v>
                </c:pt>
                <c:pt idx="4" formatCode="0.0">
                  <c:v>9.6999999999999993</c:v>
                </c:pt>
                <c:pt idx="5" formatCode="0.0">
                  <c:v>9.6999999999999993</c:v>
                </c:pt>
                <c:pt idx="6" formatCode="0.0">
                  <c:v>9</c:v>
                </c:pt>
                <c:pt idx="7" formatCode="0.0">
                  <c:v>8.3000000000000007</c:v>
                </c:pt>
                <c:pt idx="8" formatCode="0.0">
                  <c:v>7.7</c:v>
                </c:pt>
                <c:pt idx="9">
                  <c:v>6.3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Sheet0!$B$14</c:f>
              <c:strCache>
                <c:ptCount val="1"/>
                <c:pt idx="0">
                  <c:v>Разград</c:v>
                </c:pt>
              </c:strCache>
            </c:strRef>
          </c:tx>
          <c:marker>
            <c:symbol val="none"/>
          </c:marker>
          <c:cat>
            <c:strRef>
              <c:f>Sheet0!$C$3:$L$3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20102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Sheet0!$C$14:$L$14</c:f>
              <c:numCache>
                <c:formatCode>0.0</c:formatCode>
                <c:ptCount val="10"/>
                <c:pt idx="0">
                  <c:v>23.7</c:v>
                </c:pt>
                <c:pt idx="1">
                  <c:v>15</c:v>
                </c:pt>
                <c:pt idx="2">
                  <c:v>18</c:v>
                </c:pt>
                <c:pt idx="3">
                  <c:v>22.7</c:v>
                </c:pt>
                <c:pt idx="4">
                  <c:v>20.399999999999999</c:v>
                </c:pt>
                <c:pt idx="5">
                  <c:v>21.6</c:v>
                </c:pt>
                <c:pt idx="6">
                  <c:v>20.9</c:v>
                </c:pt>
                <c:pt idx="7">
                  <c:v>17.7</c:v>
                </c:pt>
                <c:pt idx="8">
                  <c:v>15.3</c:v>
                </c:pt>
                <c:pt idx="9">
                  <c:v>14.6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Sheet0!$B$15</c:f>
              <c:strCache>
                <c:ptCount val="1"/>
                <c:pt idx="0">
                  <c:v>Русе</c:v>
                </c:pt>
              </c:strCache>
            </c:strRef>
          </c:tx>
          <c:marker>
            <c:symbol val="none"/>
          </c:marker>
          <c:cat>
            <c:strRef>
              <c:f>Sheet0!$C$3:$L$3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20102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Sheet0!$C$15:$L$15</c:f>
              <c:numCache>
                <c:formatCode>0.0</c:formatCode>
                <c:ptCount val="10"/>
                <c:pt idx="0">
                  <c:v>11.5</c:v>
                </c:pt>
                <c:pt idx="1">
                  <c:v>8.4</c:v>
                </c:pt>
                <c:pt idx="2">
                  <c:v>5.5</c:v>
                </c:pt>
                <c:pt idx="3">
                  <c:v>6.5</c:v>
                </c:pt>
                <c:pt idx="4">
                  <c:v>11.7</c:v>
                </c:pt>
                <c:pt idx="5">
                  <c:v>13</c:v>
                </c:pt>
                <c:pt idx="6">
                  <c:v>12.5</c:v>
                </c:pt>
                <c:pt idx="7">
                  <c:v>10.9</c:v>
                </c:pt>
                <c:pt idx="8">
                  <c:v>9</c:v>
                </c:pt>
                <c:pt idx="9">
                  <c:v>7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Sheet0!$B$16</c:f>
              <c:strCache>
                <c:ptCount val="1"/>
                <c:pt idx="0">
                  <c:v>Силистра</c:v>
                </c:pt>
              </c:strCache>
            </c:strRef>
          </c:tx>
          <c:marker>
            <c:symbol val="none"/>
          </c:marker>
          <c:cat>
            <c:strRef>
              <c:f>Sheet0!$C$3:$L$3</c:f>
              <c:strCach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20102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strCache>
            </c:strRef>
          </c:cat>
          <c:val>
            <c:numRef>
              <c:f>Sheet0!$C$16:$L$16</c:f>
              <c:numCache>
                <c:formatCode>0.0</c:formatCode>
                <c:ptCount val="10"/>
                <c:pt idx="0">
                  <c:v>15.3</c:v>
                </c:pt>
                <c:pt idx="1">
                  <c:v>11.7</c:v>
                </c:pt>
                <c:pt idx="2">
                  <c:v>7.7</c:v>
                </c:pt>
                <c:pt idx="3">
                  <c:v>11.5</c:v>
                </c:pt>
                <c:pt idx="4">
                  <c:v>12.7</c:v>
                </c:pt>
                <c:pt idx="5">
                  <c:v>16.2</c:v>
                </c:pt>
                <c:pt idx="6">
                  <c:v>21.5</c:v>
                </c:pt>
                <c:pt idx="7">
                  <c:v>22.7</c:v>
                </c:pt>
                <c:pt idx="8">
                  <c:v>22.1</c:v>
                </c:pt>
                <c:pt idx="9">
                  <c:v>16.899999999999999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919872"/>
        <c:axId val="89796544"/>
      </c:lineChart>
      <c:catAx>
        <c:axId val="91919872"/>
        <c:scaling>
          <c:orientation val="minMax"/>
        </c:scaling>
        <c:delete val="0"/>
        <c:axPos val="b"/>
        <c:majorTickMark val="out"/>
        <c:minorTickMark val="none"/>
        <c:tickLblPos val="nextTo"/>
        <c:crossAx val="89796544"/>
        <c:crosses val="autoZero"/>
        <c:auto val="1"/>
        <c:lblAlgn val="ctr"/>
        <c:lblOffset val="100"/>
        <c:noMultiLvlLbl val="0"/>
      </c:catAx>
      <c:valAx>
        <c:axId val="8979654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919198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Sheet0!$A$12</c:f>
              <c:strCache>
                <c:ptCount val="1"/>
                <c:pt idx="0">
                  <c:v>Северен централен</c:v>
                </c:pt>
              </c:strCache>
            </c:strRef>
          </c:tx>
          <c:invertIfNegative val="0"/>
          <c:cat>
            <c:strRef>
              <c:f>Sheet0!$B$3:$I$3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Sheet0!$B$12:$I$12</c:f>
              <c:numCache>
                <c:formatCode>0</c:formatCode>
                <c:ptCount val="8"/>
                <c:pt idx="0">
                  <c:v>5312</c:v>
                </c:pt>
                <c:pt idx="1">
                  <c:v>5888</c:v>
                </c:pt>
                <c:pt idx="2">
                  <c:v>6236</c:v>
                </c:pt>
                <c:pt idx="3">
                  <c:v>6598</c:v>
                </c:pt>
                <c:pt idx="4">
                  <c:v>6990</c:v>
                </c:pt>
                <c:pt idx="5">
                  <c:v>7474</c:v>
                </c:pt>
                <c:pt idx="6">
                  <c:v>7925</c:v>
                </c:pt>
                <c:pt idx="7">
                  <c:v>8418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921920"/>
        <c:axId val="89798848"/>
      </c:barChart>
      <c:lineChart>
        <c:grouping val="standard"/>
        <c:varyColors val="0"/>
        <c:ser>
          <c:idx val="0"/>
          <c:order val="0"/>
          <c:tx>
            <c:strRef>
              <c:f>Sheet0!$A$5</c:f>
              <c:strCache>
                <c:ptCount val="1"/>
                <c:pt idx="0">
                  <c:v>България</c:v>
                </c:pt>
              </c:strCache>
            </c:strRef>
          </c:tx>
          <c:spPr>
            <a:ln>
              <a:prstDash val="dash"/>
            </a:ln>
          </c:spPr>
          <c:marker>
            <c:symbol val="none"/>
          </c:marker>
          <c:cat>
            <c:strRef>
              <c:f>Sheet0!$B$3:$I$3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Sheet0!$B$5:$I$5</c:f>
              <c:numCache>
                <c:formatCode>0</c:formatCode>
                <c:ptCount val="8"/>
                <c:pt idx="0">
                  <c:v>6538</c:v>
                </c:pt>
                <c:pt idx="1">
                  <c:v>7309</c:v>
                </c:pt>
                <c:pt idx="2">
                  <c:v>7777</c:v>
                </c:pt>
                <c:pt idx="3">
                  <c:v>8230</c:v>
                </c:pt>
                <c:pt idx="4">
                  <c:v>8773</c:v>
                </c:pt>
                <c:pt idx="5">
                  <c:v>9301</c:v>
                </c:pt>
                <c:pt idx="6">
                  <c:v>9860</c:v>
                </c:pt>
                <c:pt idx="7">
                  <c:v>10535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Sheet0!$A$13</c:f>
              <c:strCache>
                <c:ptCount val="1"/>
                <c:pt idx="0">
                  <c:v>Велико Търново</c:v>
                </c:pt>
              </c:strCache>
            </c:strRef>
          </c:tx>
          <c:marker>
            <c:symbol val="none"/>
          </c:marker>
          <c:cat>
            <c:strRef>
              <c:f>Sheet0!$B$3:$I$3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Sheet0!$B$13:$I$13</c:f>
              <c:numCache>
                <c:formatCode>0</c:formatCode>
                <c:ptCount val="8"/>
                <c:pt idx="0">
                  <c:v>5144</c:v>
                </c:pt>
                <c:pt idx="1">
                  <c:v>5765</c:v>
                </c:pt>
                <c:pt idx="2">
                  <c:v>6119</c:v>
                </c:pt>
                <c:pt idx="3">
                  <c:v>6488</c:v>
                </c:pt>
                <c:pt idx="4">
                  <c:v>6742</c:v>
                </c:pt>
                <c:pt idx="5">
                  <c:v>7262</c:v>
                </c:pt>
                <c:pt idx="6">
                  <c:v>7662</c:v>
                </c:pt>
                <c:pt idx="7">
                  <c:v>8213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Sheet0!$A$14</c:f>
              <c:strCache>
                <c:ptCount val="1"/>
                <c:pt idx="0">
                  <c:v>Габрово</c:v>
                </c:pt>
              </c:strCache>
            </c:strRef>
          </c:tx>
          <c:marker>
            <c:symbol val="none"/>
          </c:marker>
          <c:cat>
            <c:strRef>
              <c:f>Sheet0!$B$3:$I$3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Sheet0!$B$14:$I$14</c:f>
              <c:numCache>
                <c:formatCode>0</c:formatCode>
                <c:ptCount val="8"/>
                <c:pt idx="0">
                  <c:v>5641</c:v>
                </c:pt>
                <c:pt idx="1">
                  <c:v>6112</c:v>
                </c:pt>
                <c:pt idx="2">
                  <c:v>6591</c:v>
                </c:pt>
                <c:pt idx="3">
                  <c:v>6827</c:v>
                </c:pt>
                <c:pt idx="4">
                  <c:v>7399</c:v>
                </c:pt>
                <c:pt idx="5">
                  <c:v>7912</c:v>
                </c:pt>
                <c:pt idx="6">
                  <c:v>8283</c:v>
                </c:pt>
                <c:pt idx="7">
                  <c:v>8826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Sheet0!$A$15</c:f>
              <c:strCache>
                <c:ptCount val="1"/>
                <c:pt idx="0">
                  <c:v>Разград</c:v>
                </c:pt>
              </c:strCache>
            </c:strRef>
          </c:tx>
          <c:marker>
            <c:symbol val="none"/>
          </c:marker>
          <c:cat>
            <c:strRef>
              <c:f>Sheet0!$B$3:$I$3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Sheet0!$B$15:$I$15</c:f>
              <c:numCache>
                <c:formatCode>0</c:formatCode>
                <c:ptCount val="8"/>
                <c:pt idx="0">
                  <c:v>5172</c:v>
                </c:pt>
                <c:pt idx="1">
                  <c:v>5721</c:v>
                </c:pt>
                <c:pt idx="2">
                  <c:v>6071</c:v>
                </c:pt>
                <c:pt idx="3">
                  <c:v>6488</c:v>
                </c:pt>
                <c:pt idx="4">
                  <c:v>7065</c:v>
                </c:pt>
                <c:pt idx="5">
                  <c:v>7533</c:v>
                </c:pt>
                <c:pt idx="6">
                  <c:v>8351</c:v>
                </c:pt>
                <c:pt idx="7">
                  <c:v>8702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Sheet0!$A$16</c:f>
              <c:strCache>
                <c:ptCount val="1"/>
                <c:pt idx="0">
                  <c:v>Русе</c:v>
                </c:pt>
              </c:strCache>
            </c:strRef>
          </c:tx>
          <c:marker>
            <c:symbol val="none"/>
          </c:marker>
          <c:cat>
            <c:strRef>
              <c:f>Sheet0!$B$3:$I$3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Sheet0!$B$16:$I$16</c:f>
              <c:numCache>
                <c:formatCode>0</c:formatCode>
                <c:ptCount val="8"/>
                <c:pt idx="0">
                  <c:v>5465</c:v>
                </c:pt>
                <c:pt idx="1">
                  <c:v>6112</c:v>
                </c:pt>
                <c:pt idx="2">
                  <c:v>6354</c:v>
                </c:pt>
                <c:pt idx="3">
                  <c:v>6783</c:v>
                </c:pt>
                <c:pt idx="4">
                  <c:v>7155</c:v>
                </c:pt>
                <c:pt idx="5">
                  <c:v>7589</c:v>
                </c:pt>
                <c:pt idx="6">
                  <c:v>8028</c:v>
                </c:pt>
                <c:pt idx="7">
                  <c:v>8563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Sheet0!$A$17</c:f>
              <c:strCache>
                <c:ptCount val="1"/>
                <c:pt idx="0">
                  <c:v>Силистра</c:v>
                </c:pt>
              </c:strCache>
            </c:strRef>
          </c:tx>
          <c:marker>
            <c:symbol val="none"/>
          </c:marker>
          <c:cat>
            <c:strRef>
              <c:f>Sheet0!$B$3:$I$3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Sheet0!$B$17:$I$17</c:f>
              <c:numCache>
                <c:formatCode>0</c:formatCode>
                <c:ptCount val="8"/>
                <c:pt idx="0">
                  <c:v>4915</c:v>
                </c:pt>
                <c:pt idx="1">
                  <c:v>5349</c:v>
                </c:pt>
                <c:pt idx="2">
                  <c:v>5771</c:v>
                </c:pt>
                <c:pt idx="3">
                  <c:v>6059</c:v>
                </c:pt>
                <c:pt idx="4">
                  <c:v>6390</c:v>
                </c:pt>
                <c:pt idx="5">
                  <c:v>6880</c:v>
                </c:pt>
                <c:pt idx="6">
                  <c:v>7215</c:v>
                </c:pt>
                <c:pt idx="7">
                  <c:v>7494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921920"/>
        <c:axId val="89798848"/>
      </c:lineChart>
      <c:catAx>
        <c:axId val="91921920"/>
        <c:scaling>
          <c:orientation val="minMax"/>
        </c:scaling>
        <c:delete val="0"/>
        <c:axPos val="b"/>
        <c:majorTickMark val="out"/>
        <c:minorTickMark val="none"/>
        <c:tickLblPos val="nextTo"/>
        <c:crossAx val="89798848"/>
        <c:crosses val="autoZero"/>
        <c:auto val="1"/>
        <c:lblAlgn val="ctr"/>
        <c:lblOffset val="100"/>
        <c:noMultiLvlLbl val="0"/>
      </c:catAx>
      <c:valAx>
        <c:axId val="8979884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9192192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5C08D5-EAE3-49F6-B6A8-21962159A3C9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20C8870C-3400-4AC9-A473-56EFEE741DDB}">
      <dgm:prSet phldrT="[Text]"/>
      <dgm:spPr>
        <a:solidFill>
          <a:srgbClr val="B1D1E1"/>
        </a:solidFill>
        <a:ln>
          <a:noFill/>
        </a:ln>
      </dgm:spPr>
      <dgm:t>
        <a:bodyPr/>
        <a:lstStyle/>
        <a:p>
          <a:r>
            <a:rPr lang="bg-BG" b="1" dirty="0" smtClean="0"/>
            <a:t>2012 </a:t>
          </a:r>
          <a:endParaRPr lang="bg-BG" b="1" dirty="0"/>
        </a:p>
      </dgm:t>
    </dgm:pt>
    <dgm:pt modelId="{D3F54ED3-AF23-48D2-869A-C19AC6E161A3}" type="parTrans" cxnId="{7C6413B5-79EE-498B-96F7-747F8E1B047D}">
      <dgm:prSet/>
      <dgm:spPr/>
      <dgm:t>
        <a:bodyPr/>
        <a:lstStyle/>
        <a:p>
          <a:endParaRPr lang="bg-BG"/>
        </a:p>
      </dgm:t>
    </dgm:pt>
    <dgm:pt modelId="{8F85A008-11BD-4389-B234-22ADA5D8C1ED}" type="sibTrans" cxnId="{7C6413B5-79EE-498B-96F7-747F8E1B047D}">
      <dgm:prSet/>
      <dgm:spPr/>
      <dgm:t>
        <a:bodyPr/>
        <a:lstStyle/>
        <a:p>
          <a:endParaRPr lang="bg-BG"/>
        </a:p>
      </dgm:t>
    </dgm:pt>
    <dgm:pt modelId="{8C3B7ED5-18F0-446A-B07A-0F92A148209A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bg-BG" dirty="0" smtClean="0"/>
            <a:t>Приемане на </a:t>
          </a:r>
          <a:r>
            <a:rPr lang="ru-RU" b="1" dirty="0" err="1" smtClean="0"/>
            <a:t>Национална</a:t>
          </a:r>
          <a:r>
            <a:rPr lang="ru-RU" b="1" dirty="0" smtClean="0"/>
            <a:t> </a:t>
          </a:r>
          <a:r>
            <a:rPr lang="ru-RU" b="1" dirty="0" err="1" smtClean="0"/>
            <a:t>програма</a:t>
          </a:r>
          <a:r>
            <a:rPr lang="ru-RU" b="1" dirty="0" smtClean="0"/>
            <a:t> за </a:t>
          </a:r>
          <a:r>
            <a:rPr lang="ru-RU" b="1" dirty="0" err="1" smtClean="0"/>
            <a:t>реформи</a:t>
          </a:r>
          <a:r>
            <a:rPr lang="ru-RU" b="1" dirty="0" smtClean="0"/>
            <a:t> на </a:t>
          </a:r>
          <a:r>
            <a:rPr lang="ru-RU" b="1" dirty="0" err="1" smtClean="0"/>
            <a:t>Република</a:t>
          </a:r>
          <a:r>
            <a:rPr lang="ru-RU" b="1" dirty="0" smtClean="0"/>
            <a:t> </a:t>
          </a:r>
          <a:r>
            <a:rPr lang="ru-RU" b="1" dirty="0" err="1" smtClean="0"/>
            <a:t>България</a:t>
          </a:r>
          <a:r>
            <a:rPr lang="ru-RU" b="1" dirty="0" smtClean="0"/>
            <a:t> в </a:t>
          </a:r>
          <a:r>
            <a:rPr lang="ru-RU" b="1" dirty="0" err="1" smtClean="0"/>
            <a:t>изпълнение</a:t>
          </a:r>
          <a:r>
            <a:rPr lang="ru-RU" b="1" dirty="0" smtClean="0"/>
            <a:t> на </a:t>
          </a:r>
          <a:r>
            <a:rPr lang="ru-RU" b="1" dirty="0" err="1" smtClean="0"/>
            <a:t>стратегията</a:t>
          </a:r>
          <a:r>
            <a:rPr lang="ru-RU" b="1" dirty="0" smtClean="0"/>
            <a:t> „Европа 2020“</a:t>
          </a:r>
          <a:endParaRPr lang="bg-BG" b="1" dirty="0"/>
        </a:p>
      </dgm:t>
    </dgm:pt>
    <dgm:pt modelId="{568AADD2-F782-43BB-B793-7A246EFB4D04}" type="parTrans" cxnId="{6D0B9F27-7A8A-4063-9E3D-DA1826CBCBF6}">
      <dgm:prSet/>
      <dgm:spPr/>
      <dgm:t>
        <a:bodyPr/>
        <a:lstStyle/>
        <a:p>
          <a:endParaRPr lang="bg-BG"/>
        </a:p>
      </dgm:t>
    </dgm:pt>
    <dgm:pt modelId="{00D1101E-BA3C-4B18-9C8B-28FAC47BE57F}" type="sibTrans" cxnId="{6D0B9F27-7A8A-4063-9E3D-DA1826CBCBF6}">
      <dgm:prSet/>
      <dgm:spPr/>
      <dgm:t>
        <a:bodyPr/>
        <a:lstStyle/>
        <a:p>
          <a:endParaRPr lang="bg-BG"/>
        </a:p>
      </dgm:t>
    </dgm:pt>
    <dgm:pt modelId="{B816E71B-468E-4F58-ABD4-81B8866AFBA1}">
      <dgm:prSet/>
      <dgm:spPr>
        <a:solidFill>
          <a:srgbClr val="80B4CE"/>
        </a:solidFill>
        <a:ln>
          <a:noFill/>
        </a:ln>
      </dgm:spPr>
      <dgm:t>
        <a:bodyPr/>
        <a:lstStyle/>
        <a:p>
          <a:r>
            <a:rPr lang="bg-BG" b="1" dirty="0" smtClean="0"/>
            <a:t>2013</a:t>
          </a:r>
          <a:endParaRPr lang="en-US" b="1" dirty="0" smtClean="0"/>
        </a:p>
      </dgm:t>
    </dgm:pt>
    <dgm:pt modelId="{E9B6073F-66C5-4ACF-AEDF-68D7B40B4377}" type="parTrans" cxnId="{F15E132B-0D17-499B-A471-F28BE462A7DF}">
      <dgm:prSet/>
      <dgm:spPr/>
      <dgm:t>
        <a:bodyPr/>
        <a:lstStyle/>
        <a:p>
          <a:endParaRPr lang="bg-BG"/>
        </a:p>
      </dgm:t>
    </dgm:pt>
    <dgm:pt modelId="{A55DD10C-7D9C-4890-A1B2-4EAF8CB4007B}" type="sibTrans" cxnId="{F15E132B-0D17-499B-A471-F28BE462A7DF}">
      <dgm:prSet/>
      <dgm:spPr/>
      <dgm:t>
        <a:bodyPr/>
        <a:lstStyle/>
        <a:p>
          <a:endParaRPr lang="bg-BG"/>
        </a:p>
      </dgm:t>
    </dgm:pt>
    <dgm:pt modelId="{F5F1E69F-83CC-4F8F-B604-ED9C4D9F4D44}">
      <dgm:prSet/>
      <dgm:spPr>
        <a:solidFill>
          <a:srgbClr val="488AC0"/>
        </a:solidFill>
        <a:ln>
          <a:noFill/>
        </a:ln>
      </dgm:spPr>
      <dgm:t>
        <a:bodyPr/>
        <a:lstStyle/>
        <a:p>
          <a:r>
            <a:rPr lang="bg-BG" b="1" dirty="0" smtClean="0"/>
            <a:t>2014</a:t>
          </a:r>
        </a:p>
      </dgm:t>
    </dgm:pt>
    <dgm:pt modelId="{032C9369-F15D-4053-B72B-1185595A9724}" type="parTrans" cxnId="{4BC998DB-3967-4805-8894-758D16A84AF0}">
      <dgm:prSet/>
      <dgm:spPr/>
      <dgm:t>
        <a:bodyPr/>
        <a:lstStyle/>
        <a:p>
          <a:endParaRPr lang="bg-BG"/>
        </a:p>
      </dgm:t>
    </dgm:pt>
    <dgm:pt modelId="{D0788F01-D904-46F5-8963-CA4D6FFF40C4}" type="sibTrans" cxnId="{4BC998DB-3967-4805-8894-758D16A84AF0}">
      <dgm:prSet/>
      <dgm:spPr/>
      <dgm:t>
        <a:bodyPr/>
        <a:lstStyle/>
        <a:p>
          <a:endParaRPr lang="bg-BG"/>
        </a:p>
      </dgm:t>
    </dgm:pt>
    <dgm:pt modelId="{8F11ECEC-F8C9-4D3E-817E-D57B04028112}">
      <dgm:prSet/>
      <dgm:spPr>
        <a:solidFill>
          <a:srgbClr val="356E8D"/>
        </a:solidFill>
        <a:ln>
          <a:noFill/>
        </a:ln>
      </dgm:spPr>
      <dgm:t>
        <a:bodyPr/>
        <a:lstStyle/>
        <a:p>
          <a:r>
            <a:rPr lang="bg-BG" b="1" dirty="0" smtClean="0"/>
            <a:t>2014-2017</a:t>
          </a:r>
        </a:p>
      </dgm:t>
    </dgm:pt>
    <dgm:pt modelId="{442546CD-64DB-47EA-90DD-0F483C005597}" type="parTrans" cxnId="{2002AE99-47AC-4DCB-8A43-F0213DE650DA}">
      <dgm:prSet/>
      <dgm:spPr/>
      <dgm:t>
        <a:bodyPr/>
        <a:lstStyle/>
        <a:p>
          <a:endParaRPr lang="bg-BG"/>
        </a:p>
      </dgm:t>
    </dgm:pt>
    <dgm:pt modelId="{CE8349A2-F7EF-47F7-8D4B-C253D8514532}" type="sibTrans" cxnId="{2002AE99-47AC-4DCB-8A43-F0213DE650DA}">
      <dgm:prSet/>
      <dgm:spPr/>
      <dgm:t>
        <a:bodyPr/>
        <a:lstStyle/>
        <a:p>
          <a:endParaRPr lang="bg-BG"/>
        </a:p>
      </dgm:t>
    </dgm:pt>
    <dgm:pt modelId="{89270343-065A-4A95-8E3C-D8D05CDFFBA5}">
      <dgm:prSet/>
      <dgm:spPr>
        <a:solidFill>
          <a:srgbClr val="30628C"/>
        </a:solidFill>
        <a:ln>
          <a:noFill/>
        </a:ln>
      </dgm:spPr>
      <dgm:t>
        <a:bodyPr/>
        <a:lstStyle/>
        <a:p>
          <a:r>
            <a:rPr lang="bg-BG" b="1" dirty="0" smtClean="0"/>
            <a:t>2015</a:t>
          </a:r>
        </a:p>
      </dgm:t>
    </dgm:pt>
    <dgm:pt modelId="{3883664A-4A30-4A0E-B173-45B7FB6F1876}" type="parTrans" cxnId="{5355893A-992A-4E0C-A189-835F5F0E258F}">
      <dgm:prSet/>
      <dgm:spPr/>
      <dgm:t>
        <a:bodyPr/>
        <a:lstStyle/>
        <a:p>
          <a:endParaRPr lang="bg-BG"/>
        </a:p>
      </dgm:t>
    </dgm:pt>
    <dgm:pt modelId="{54BAAF6A-8A79-463F-8623-A3BEF0D1F1BA}" type="sibTrans" cxnId="{5355893A-992A-4E0C-A189-835F5F0E258F}">
      <dgm:prSet/>
      <dgm:spPr/>
      <dgm:t>
        <a:bodyPr/>
        <a:lstStyle/>
        <a:p>
          <a:endParaRPr lang="bg-BG"/>
        </a:p>
      </dgm:t>
    </dgm:pt>
    <dgm:pt modelId="{089BD9F2-8ADF-43B2-98F7-C34255C3116E}">
      <dgm:prSet/>
      <dgm:spPr/>
      <dgm:t>
        <a:bodyPr/>
        <a:lstStyle/>
        <a:p>
          <a:pPr>
            <a:lnSpc>
              <a:spcPct val="100000"/>
            </a:lnSpc>
          </a:pPr>
          <a:r>
            <a:rPr lang="bg-BG" dirty="0" smtClean="0"/>
            <a:t>Приемане на регионалните планове за развитие</a:t>
          </a:r>
          <a:endParaRPr lang="en-US" b="1" dirty="0" smtClean="0"/>
        </a:p>
      </dgm:t>
    </dgm:pt>
    <dgm:pt modelId="{C7979CBB-2D59-4198-8C3B-6658F0B5D51A}" type="parTrans" cxnId="{F373DC58-F04D-4294-8E92-F5FD57DF9EBD}">
      <dgm:prSet/>
      <dgm:spPr/>
      <dgm:t>
        <a:bodyPr/>
        <a:lstStyle/>
        <a:p>
          <a:endParaRPr lang="bg-BG"/>
        </a:p>
      </dgm:t>
    </dgm:pt>
    <dgm:pt modelId="{175054DA-F90B-4D93-B82A-AB362A89A806}" type="sibTrans" cxnId="{F373DC58-F04D-4294-8E92-F5FD57DF9EBD}">
      <dgm:prSet/>
      <dgm:spPr/>
      <dgm:t>
        <a:bodyPr/>
        <a:lstStyle/>
        <a:p>
          <a:endParaRPr lang="bg-BG"/>
        </a:p>
      </dgm:t>
    </dgm:pt>
    <dgm:pt modelId="{3A553596-5BD1-4F16-A412-A7FEDC6AEF59}">
      <dgm:prSet/>
      <dgm:spPr/>
      <dgm:t>
        <a:bodyPr/>
        <a:lstStyle/>
        <a:p>
          <a:pPr>
            <a:lnSpc>
              <a:spcPct val="100000"/>
            </a:lnSpc>
          </a:pPr>
          <a:r>
            <a:rPr lang="bg-BG" b="0" dirty="0" smtClean="0"/>
            <a:t>Одобрено </a:t>
          </a:r>
          <a:r>
            <a:rPr lang="bg-BG" b="1" dirty="0" smtClean="0"/>
            <a:t>Споразумение за партньорство на </a:t>
          </a:r>
          <a:r>
            <a:rPr lang="ru-RU" b="1" dirty="0" err="1" smtClean="0"/>
            <a:t>Република</a:t>
          </a:r>
          <a:r>
            <a:rPr lang="ru-RU" b="1" dirty="0" smtClean="0"/>
            <a:t> </a:t>
          </a:r>
          <a:r>
            <a:rPr lang="ru-RU" b="1" dirty="0" err="1" smtClean="0"/>
            <a:t>България</a:t>
          </a:r>
          <a:r>
            <a:rPr lang="ru-RU" b="1" dirty="0" smtClean="0"/>
            <a:t>, </a:t>
          </a:r>
          <a:r>
            <a:rPr lang="ru-RU" b="1" dirty="0" err="1" smtClean="0"/>
            <a:t>очертаващо</a:t>
          </a:r>
          <a:r>
            <a:rPr lang="ru-RU" b="1" dirty="0" smtClean="0"/>
            <a:t> </a:t>
          </a:r>
          <a:r>
            <a:rPr lang="ru-RU" b="1" dirty="0" err="1" smtClean="0"/>
            <a:t>помощта</a:t>
          </a:r>
          <a:r>
            <a:rPr lang="ru-RU" b="1" dirty="0" smtClean="0"/>
            <a:t> от </a:t>
          </a:r>
          <a:r>
            <a:rPr lang="ru-RU" b="1" dirty="0" err="1" smtClean="0"/>
            <a:t>европейските</a:t>
          </a:r>
          <a:r>
            <a:rPr lang="ru-RU" b="1" dirty="0" smtClean="0"/>
            <a:t> </a:t>
          </a:r>
          <a:r>
            <a:rPr lang="ru-RU" b="1" dirty="0" err="1" smtClean="0"/>
            <a:t>структурни</a:t>
          </a:r>
          <a:r>
            <a:rPr lang="ru-RU" b="1" dirty="0" smtClean="0"/>
            <a:t> и </a:t>
          </a:r>
          <a:r>
            <a:rPr lang="ru-RU" b="1" dirty="0" err="1" smtClean="0"/>
            <a:t>инвестиционни</a:t>
          </a:r>
          <a:r>
            <a:rPr lang="ru-RU" b="1" dirty="0" smtClean="0"/>
            <a:t> </a:t>
          </a:r>
          <a:r>
            <a:rPr lang="ru-RU" b="1" dirty="0" err="1" smtClean="0"/>
            <a:t>фондове</a:t>
          </a:r>
          <a:r>
            <a:rPr lang="ru-RU" b="1" dirty="0" smtClean="0"/>
            <a:t> за периода 2014-2020 г.</a:t>
          </a:r>
          <a:endParaRPr lang="bg-BG" b="1" dirty="0" smtClean="0"/>
        </a:p>
      </dgm:t>
    </dgm:pt>
    <dgm:pt modelId="{26148D0E-F39E-4F76-9001-2652EA3D75F0}" type="parTrans" cxnId="{AFED9759-698B-44E5-AB67-E471A06C9FFF}">
      <dgm:prSet/>
      <dgm:spPr/>
      <dgm:t>
        <a:bodyPr/>
        <a:lstStyle/>
        <a:p>
          <a:endParaRPr lang="bg-BG"/>
        </a:p>
      </dgm:t>
    </dgm:pt>
    <dgm:pt modelId="{E6591E6C-E0AB-4000-9830-E79A4DB44946}" type="sibTrans" cxnId="{AFED9759-698B-44E5-AB67-E471A06C9FFF}">
      <dgm:prSet/>
      <dgm:spPr/>
      <dgm:t>
        <a:bodyPr/>
        <a:lstStyle/>
        <a:p>
          <a:endParaRPr lang="bg-BG"/>
        </a:p>
      </dgm:t>
    </dgm:pt>
    <dgm:pt modelId="{F81DB8FE-1AFB-4E73-926E-B35B34AEFACA}">
      <dgm:prSet/>
      <dgm:spPr/>
      <dgm:t>
        <a:bodyPr/>
        <a:lstStyle/>
        <a:p>
          <a:pPr>
            <a:lnSpc>
              <a:spcPct val="100000"/>
            </a:lnSpc>
          </a:pPr>
          <a:r>
            <a:rPr lang="bg-BG" b="0" dirty="0" err="1" smtClean="0"/>
            <a:t>Последващи</a:t>
          </a:r>
          <a:r>
            <a:rPr lang="bg-BG" b="0" dirty="0" smtClean="0"/>
            <a:t> оценки на РПР 2007 - 2013</a:t>
          </a:r>
          <a:endParaRPr lang="bg-BG" dirty="0" smtClean="0"/>
        </a:p>
      </dgm:t>
    </dgm:pt>
    <dgm:pt modelId="{B6A1BC6A-ADD9-43D9-8DB7-4B689A0EF4B8}" type="parTrans" cxnId="{42920B62-3770-463D-9751-788F0648E2BE}">
      <dgm:prSet/>
      <dgm:spPr/>
      <dgm:t>
        <a:bodyPr/>
        <a:lstStyle/>
        <a:p>
          <a:endParaRPr lang="bg-BG"/>
        </a:p>
      </dgm:t>
    </dgm:pt>
    <dgm:pt modelId="{D9E66032-DE3F-488B-93D8-656DA7D1861E}" type="sibTrans" cxnId="{42920B62-3770-463D-9751-788F0648E2BE}">
      <dgm:prSet/>
      <dgm:spPr/>
      <dgm:t>
        <a:bodyPr/>
        <a:lstStyle/>
        <a:p>
          <a:endParaRPr lang="bg-BG"/>
        </a:p>
      </dgm:t>
    </dgm:pt>
    <dgm:pt modelId="{68405BC1-9D56-4898-849B-F6FA1BCFE0EA}">
      <dgm:prSet/>
      <dgm:spPr/>
      <dgm:t>
        <a:bodyPr/>
        <a:lstStyle/>
        <a:p>
          <a:pPr>
            <a:lnSpc>
              <a:spcPct val="100000"/>
            </a:lnSpc>
          </a:pPr>
          <a:r>
            <a:rPr lang="bg-BG" dirty="0" smtClean="0"/>
            <a:t>2014, 2015 и </a:t>
          </a:r>
          <a:r>
            <a:rPr lang="bg-BG" dirty="0" smtClean="0"/>
            <a:t>201</a:t>
          </a:r>
          <a:r>
            <a:rPr lang="en-US" dirty="0" smtClean="0"/>
            <a:t>6</a:t>
          </a:r>
          <a:r>
            <a:rPr lang="bg-BG" dirty="0" smtClean="0"/>
            <a:t> </a:t>
          </a:r>
          <a:r>
            <a:rPr lang="bg-BG" dirty="0" smtClean="0"/>
            <a:t>годишни доклади за изпълнението на РПР.</a:t>
          </a:r>
        </a:p>
      </dgm:t>
    </dgm:pt>
    <dgm:pt modelId="{03A31273-54E6-4C41-AC09-F34699064805}" type="parTrans" cxnId="{DA585361-BCD7-4D56-81C2-6A2E7425D70C}">
      <dgm:prSet/>
      <dgm:spPr/>
      <dgm:t>
        <a:bodyPr/>
        <a:lstStyle/>
        <a:p>
          <a:endParaRPr lang="bg-BG"/>
        </a:p>
      </dgm:t>
    </dgm:pt>
    <dgm:pt modelId="{B4688EED-9274-48F6-9B53-849EAF58A8FC}" type="sibTrans" cxnId="{DA585361-BCD7-4D56-81C2-6A2E7425D70C}">
      <dgm:prSet/>
      <dgm:spPr/>
      <dgm:t>
        <a:bodyPr/>
        <a:lstStyle/>
        <a:p>
          <a:endParaRPr lang="bg-BG"/>
        </a:p>
      </dgm:t>
    </dgm:pt>
    <dgm:pt modelId="{3938ACAF-7FDA-4E9E-A5F3-F262E57740AB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bg-BG" dirty="0" smtClean="0"/>
            <a:t>Приемане на </a:t>
          </a:r>
          <a:r>
            <a:rPr lang="ru-RU" b="1" dirty="0" err="1" smtClean="0"/>
            <a:t>Национална</a:t>
          </a:r>
          <a:r>
            <a:rPr lang="ru-RU" b="1" dirty="0" smtClean="0"/>
            <a:t> </a:t>
          </a:r>
          <a:r>
            <a:rPr lang="ru-RU" b="1" dirty="0" err="1" smtClean="0"/>
            <a:t>програма</a:t>
          </a:r>
          <a:r>
            <a:rPr lang="ru-RU" b="1" dirty="0" smtClean="0"/>
            <a:t> за развитие: </a:t>
          </a:r>
          <a:r>
            <a:rPr lang="ru-RU" b="1" dirty="0" err="1" smtClean="0"/>
            <a:t>България</a:t>
          </a:r>
          <a:r>
            <a:rPr lang="ru-RU" b="1" dirty="0" smtClean="0"/>
            <a:t> 2020</a:t>
          </a:r>
          <a:endParaRPr lang="bg-BG" b="1" dirty="0"/>
        </a:p>
      </dgm:t>
    </dgm:pt>
    <dgm:pt modelId="{799A07A1-CEB3-41B1-A755-6DFCD799BAD8}" type="parTrans" cxnId="{300A30D1-1E53-4554-BB5E-97CB0CBE814D}">
      <dgm:prSet/>
      <dgm:spPr/>
      <dgm:t>
        <a:bodyPr/>
        <a:lstStyle/>
        <a:p>
          <a:endParaRPr lang="bg-BG"/>
        </a:p>
      </dgm:t>
    </dgm:pt>
    <dgm:pt modelId="{98B78BA2-DBEF-487F-9E91-C00311513811}" type="sibTrans" cxnId="{300A30D1-1E53-4554-BB5E-97CB0CBE814D}">
      <dgm:prSet/>
      <dgm:spPr/>
      <dgm:t>
        <a:bodyPr/>
        <a:lstStyle/>
        <a:p>
          <a:endParaRPr lang="bg-BG"/>
        </a:p>
      </dgm:t>
    </dgm:pt>
    <dgm:pt modelId="{2EB1FC29-02B3-41EC-A9E5-0B4E06F97D2B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bg-BG" dirty="0" smtClean="0"/>
            <a:t>Приемане на </a:t>
          </a:r>
          <a:r>
            <a:rPr lang="bg-BG" b="1" dirty="0" smtClean="0"/>
            <a:t>Национална стратегия за регионално развитие на Република България за периода 2012-2022 г.</a:t>
          </a:r>
          <a:endParaRPr lang="bg-BG" b="1" dirty="0"/>
        </a:p>
      </dgm:t>
    </dgm:pt>
    <dgm:pt modelId="{66C41967-43E8-46BB-8424-8313A793F962}" type="parTrans" cxnId="{D0DF4038-27F1-44E4-B6D1-04D0D39B6897}">
      <dgm:prSet/>
      <dgm:spPr/>
      <dgm:t>
        <a:bodyPr/>
        <a:lstStyle/>
        <a:p>
          <a:endParaRPr lang="bg-BG"/>
        </a:p>
      </dgm:t>
    </dgm:pt>
    <dgm:pt modelId="{B462143C-1EEC-4C23-ABB2-5E570BEA35A4}" type="sibTrans" cxnId="{D0DF4038-27F1-44E4-B6D1-04D0D39B6897}">
      <dgm:prSet/>
      <dgm:spPr/>
      <dgm:t>
        <a:bodyPr/>
        <a:lstStyle/>
        <a:p>
          <a:endParaRPr lang="bg-BG"/>
        </a:p>
      </dgm:t>
    </dgm:pt>
    <dgm:pt modelId="{522EC2DE-800D-4D91-A1D3-353A79E7FAE6}">
      <dgm:prSet/>
      <dgm:spPr/>
      <dgm:t>
        <a:bodyPr/>
        <a:lstStyle/>
        <a:p>
          <a:pPr>
            <a:lnSpc>
              <a:spcPct val="100000"/>
            </a:lnSpc>
          </a:pPr>
          <a:r>
            <a:rPr lang="bg-BG" dirty="0" smtClean="0"/>
            <a:t>Изпълнение на оперативните програми по политиката за сближаване; </a:t>
          </a:r>
          <a:endParaRPr lang="bg-BG" b="0" dirty="0" smtClean="0"/>
        </a:p>
      </dgm:t>
    </dgm:pt>
    <dgm:pt modelId="{FB2A56B1-A64A-4F2A-A7D0-17B86C4FF37F}" type="parTrans" cxnId="{3CADA50F-E1E6-4CA2-8231-1278C0A8ADF4}">
      <dgm:prSet/>
      <dgm:spPr/>
      <dgm:t>
        <a:bodyPr/>
        <a:lstStyle/>
        <a:p>
          <a:endParaRPr lang="bg-BG"/>
        </a:p>
      </dgm:t>
    </dgm:pt>
    <dgm:pt modelId="{155383EE-39EE-4DD6-A12D-D54A6E797B7E}" type="sibTrans" cxnId="{3CADA50F-E1E6-4CA2-8231-1278C0A8ADF4}">
      <dgm:prSet/>
      <dgm:spPr/>
      <dgm:t>
        <a:bodyPr/>
        <a:lstStyle/>
        <a:p>
          <a:endParaRPr lang="bg-BG"/>
        </a:p>
      </dgm:t>
    </dgm:pt>
    <dgm:pt modelId="{D4E9490A-1F52-4180-8F8B-D7A00853D7B5}">
      <dgm:prSet/>
      <dgm:spPr/>
      <dgm:t>
        <a:bodyPr/>
        <a:lstStyle/>
        <a:p>
          <a:pPr>
            <a:lnSpc>
              <a:spcPct val="100000"/>
            </a:lnSpc>
          </a:pPr>
          <a:endParaRPr lang="bg-BG" b="0" dirty="0" smtClean="0"/>
        </a:p>
      </dgm:t>
    </dgm:pt>
    <dgm:pt modelId="{8343E9D1-5F41-4C38-AB58-AEEDF318671D}" type="parTrans" cxnId="{1BCC7717-3737-4E68-B560-AC1397C5527F}">
      <dgm:prSet/>
      <dgm:spPr/>
      <dgm:t>
        <a:bodyPr/>
        <a:lstStyle/>
        <a:p>
          <a:endParaRPr lang="bg-BG"/>
        </a:p>
      </dgm:t>
    </dgm:pt>
    <dgm:pt modelId="{15959A14-14E0-4DEF-8BC5-8C01575CEFE6}" type="sibTrans" cxnId="{1BCC7717-3737-4E68-B560-AC1397C5527F}">
      <dgm:prSet/>
      <dgm:spPr/>
      <dgm:t>
        <a:bodyPr/>
        <a:lstStyle/>
        <a:p>
          <a:endParaRPr lang="bg-BG"/>
        </a:p>
      </dgm:t>
    </dgm:pt>
    <dgm:pt modelId="{8F3DE471-8BE7-4990-96F9-DE65CB6A2272}" type="pres">
      <dgm:prSet presAssocID="{765C08D5-EAE3-49F6-B6A8-21962159A3C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8327FF59-8553-40E6-A022-2CE0620A798C}" type="pres">
      <dgm:prSet presAssocID="{20C8870C-3400-4AC9-A473-56EFEE741DDB}" presName="composite" presStyleCnt="0"/>
      <dgm:spPr/>
    </dgm:pt>
    <dgm:pt modelId="{70610DEA-8A10-4B03-A3F2-CCA537F30E89}" type="pres">
      <dgm:prSet presAssocID="{20C8870C-3400-4AC9-A473-56EFEE741DDB}" presName="parTx" presStyleLbl="node1" presStyleIdx="0" presStyleCnt="5" custLinFactNeighborX="-601" custLinFactNeighborY="-450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9C3D121-ADA0-49D6-BE0E-416E682B7CE8}" type="pres">
      <dgm:prSet presAssocID="{20C8870C-3400-4AC9-A473-56EFEE741DDB}" presName="desTx" presStyleLbl="revTx" presStyleIdx="0" presStyleCnt="5" custScaleX="11623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138A5F1-1B71-4007-A2AB-5EE2497A1060}" type="pres">
      <dgm:prSet presAssocID="{8F85A008-11BD-4389-B234-22ADA5D8C1ED}" presName="space" presStyleCnt="0"/>
      <dgm:spPr/>
    </dgm:pt>
    <dgm:pt modelId="{1C26FE0E-4A3D-4769-B5D0-7D807E58D5D3}" type="pres">
      <dgm:prSet presAssocID="{B816E71B-468E-4F58-ABD4-81B8866AFBA1}" presName="composite" presStyleCnt="0"/>
      <dgm:spPr/>
    </dgm:pt>
    <dgm:pt modelId="{C0545C31-3911-40BF-BDF5-B46511A5CFED}" type="pres">
      <dgm:prSet presAssocID="{B816E71B-468E-4F58-ABD4-81B8866AFBA1}" presName="parTx" presStyleLbl="node1" presStyleIdx="1" presStyleCnt="5" custLinFactY="-4230" custLinFactNeighborX="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C983810-2FFA-42C2-BD01-9EE7EF258CA5}" type="pres">
      <dgm:prSet presAssocID="{B816E71B-468E-4F58-ABD4-81B8866AFBA1}" presName="desTx" presStyleLbl="revTx" presStyleIdx="1" presStyleCnt="5" custScaleY="33820" custLinFactNeighborX="3778" custLinFactNeighborY="-4966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15F498C-B1E6-4335-BBE8-496D9421D6DC}" type="pres">
      <dgm:prSet presAssocID="{A55DD10C-7D9C-4890-A1B2-4EAF8CB4007B}" presName="space" presStyleCnt="0"/>
      <dgm:spPr/>
    </dgm:pt>
    <dgm:pt modelId="{A0339AB3-8FA5-482D-8E53-5E1879D48303}" type="pres">
      <dgm:prSet presAssocID="{F5F1E69F-83CC-4F8F-B604-ED9C4D9F4D44}" presName="composite" presStyleCnt="0"/>
      <dgm:spPr/>
    </dgm:pt>
    <dgm:pt modelId="{83821E69-5FBE-4D6F-B3F5-5C48B403A6CC}" type="pres">
      <dgm:prSet presAssocID="{F5F1E69F-83CC-4F8F-B604-ED9C4D9F4D44}" presName="parTx" presStyleLbl="node1" presStyleIdx="2" presStyleCnt="5" custLinFactNeighborX="662" custLinFactNeighborY="-198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D816DDE-44AD-4B1E-BCB2-B3A827553D43}" type="pres">
      <dgm:prSet presAssocID="{F5F1E69F-83CC-4F8F-B604-ED9C4D9F4D44}" presName="desTx" presStyleLbl="revTx" presStyleIdx="2" presStyleCnt="5" custScaleX="11417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A9AC851-9D26-4263-A601-5A00772BEA2F}" type="pres">
      <dgm:prSet presAssocID="{D0788F01-D904-46F5-8963-CA4D6FFF40C4}" presName="space" presStyleCnt="0"/>
      <dgm:spPr/>
    </dgm:pt>
    <dgm:pt modelId="{07CD8A5F-20D5-42F4-B4C6-1ACF2E330EA4}" type="pres">
      <dgm:prSet presAssocID="{8F11ECEC-F8C9-4D3E-817E-D57B04028112}" presName="composite" presStyleCnt="0"/>
      <dgm:spPr/>
    </dgm:pt>
    <dgm:pt modelId="{B2C6E04C-1C62-4863-9678-BEEE7EDBD8EA}" type="pres">
      <dgm:prSet presAssocID="{8F11ECEC-F8C9-4D3E-817E-D57B04028112}" presName="parTx" presStyleLbl="node1" presStyleIdx="3" presStyleCnt="5" custLinFactNeighborX="88223" custLinFactNeighborY="-35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D1421C5-468C-4111-9B1C-DB9D3CAB7722}" type="pres">
      <dgm:prSet presAssocID="{8F11ECEC-F8C9-4D3E-817E-D57B04028112}" presName="desTx" presStyleLbl="revTx" presStyleIdx="3" presStyleCnt="5" custLinFactX="15128" custLinFactNeighborX="100000" custLinFactNeighborY="6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2DAD280-67FA-403C-85B9-EEC0778926C2}" type="pres">
      <dgm:prSet presAssocID="{CE8349A2-F7EF-47F7-8D4B-C253D8514532}" presName="space" presStyleCnt="0"/>
      <dgm:spPr/>
    </dgm:pt>
    <dgm:pt modelId="{F27B1A66-1D3E-44D7-9C43-BF23626FB8C0}" type="pres">
      <dgm:prSet presAssocID="{89270343-065A-4A95-8E3C-D8D05CDFFBA5}" presName="composite" presStyleCnt="0"/>
      <dgm:spPr/>
    </dgm:pt>
    <dgm:pt modelId="{C26D6D18-1BE9-49C6-B273-2C7135CE8726}" type="pres">
      <dgm:prSet presAssocID="{89270343-065A-4A95-8E3C-D8D05CDFFBA5}" presName="parTx" presStyleLbl="node1" presStyleIdx="4" presStyleCnt="5" custLinFactNeighborX="-88451" custLinFactNeighborY="-198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E695400-F8A0-4ADD-96E0-0E5E87ADE77B}" type="pres">
      <dgm:prSet presAssocID="{89270343-065A-4A95-8E3C-D8D05CDFFBA5}" presName="desTx" presStyleLbl="revTx" presStyleIdx="4" presStyleCnt="5" custLinFactX="-7052" custLinFactNeighborX="-100000" custLinFactNeighborY="-52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5C7F9294-98FF-414D-82F1-90995563537E}" type="presOf" srcId="{20C8870C-3400-4AC9-A473-56EFEE741DDB}" destId="{70610DEA-8A10-4B03-A3F2-CCA537F30E89}" srcOrd="0" destOrd="0" presId="urn:microsoft.com/office/officeart/2005/8/layout/chevron1"/>
    <dgm:cxn modelId="{C37802F5-EBB5-46EE-B24B-2036C29066CA}" type="presOf" srcId="{B816E71B-468E-4F58-ABD4-81B8866AFBA1}" destId="{C0545C31-3911-40BF-BDF5-B46511A5CFED}" srcOrd="0" destOrd="0" presId="urn:microsoft.com/office/officeart/2005/8/layout/chevron1"/>
    <dgm:cxn modelId="{1BCC7717-3737-4E68-B560-AC1397C5527F}" srcId="{8F11ECEC-F8C9-4D3E-817E-D57B04028112}" destId="{D4E9490A-1F52-4180-8F8B-D7A00853D7B5}" srcOrd="1" destOrd="0" parTransId="{8343E9D1-5F41-4C38-AB58-AEEDF318671D}" sibTransId="{15959A14-14E0-4DEF-8BC5-8C01575CEFE6}"/>
    <dgm:cxn modelId="{42920B62-3770-463D-9751-788F0648E2BE}" srcId="{89270343-065A-4A95-8E3C-D8D05CDFFBA5}" destId="{F81DB8FE-1AFB-4E73-926E-B35B34AEFACA}" srcOrd="0" destOrd="0" parTransId="{B6A1BC6A-ADD9-43D9-8DB7-4B689A0EF4B8}" sibTransId="{D9E66032-DE3F-488B-93D8-656DA7D1861E}"/>
    <dgm:cxn modelId="{4B1760C6-BDE6-42A1-AAC6-FEEBECCDD4F6}" type="presOf" srcId="{3A553596-5BD1-4F16-A412-A7FEDC6AEF59}" destId="{DD816DDE-44AD-4B1E-BCB2-B3A827553D43}" srcOrd="0" destOrd="0" presId="urn:microsoft.com/office/officeart/2005/8/layout/chevron1"/>
    <dgm:cxn modelId="{5355893A-992A-4E0C-A189-835F5F0E258F}" srcId="{765C08D5-EAE3-49F6-B6A8-21962159A3C9}" destId="{89270343-065A-4A95-8E3C-D8D05CDFFBA5}" srcOrd="4" destOrd="0" parTransId="{3883664A-4A30-4A0E-B173-45B7FB6F1876}" sibTransId="{54BAAF6A-8A79-463F-8623-A3BEF0D1F1BA}"/>
    <dgm:cxn modelId="{C347A1A9-A40B-4719-897B-27452189319A}" type="presOf" srcId="{8F11ECEC-F8C9-4D3E-817E-D57B04028112}" destId="{B2C6E04C-1C62-4863-9678-BEEE7EDBD8EA}" srcOrd="0" destOrd="0" presId="urn:microsoft.com/office/officeart/2005/8/layout/chevron1"/>
    <dgm:cxn modelId="{00119CD8-3D75-4F25-AD92-94DDDB0A04A8}" type="presOf" srcId="{D4E9490A-1F52-4180-8F8B-D7A00853D7B5}" destId="{FD1421C5-468C-4111-9B1C-DB9D3CAB7722}" srcOrd="0" destOrd="1" presId="urn:microsoft.com/office/officeart/2005/8/layout/chevron1"/>
    <dgm:cxn modelId="{D20A3BB7-E341-4781-BE79-EC39DA689ECC}" type="presOf" srcId="{089BD9F2-8ADF-43B2-98F7-C34255C3116E}" destId="{4C983810-2FFA-42C2-BD01-9EE7EF258CA5}" srcOrd="0" destOrd="0" presId="urn:microsoft.com/office/officeart/2005/8/layout/chevron1"/>
    <dgm:cxn modelId="{6D0B9F27-7A8A-4063-9E3D-DA1826CBCBF6}" srcId="{20C8870C-3400-4AC9-A473-56EFEE741DDB}" destId="{8C3B7ED5-18F0-446A-B07A-0F92A148209A}" srcOrd="1" destOrd="0" parTransId="{568AADD2-F782-43BB-B793-7A246EFB4D04}" sibTransId="{00D1101E-BA3C-4B18-9C8B-28FAC47BE57F}"/>
    <dgm:cxn modelId="{735DBFCA-22C3-4AFF-BB41-20C18AA5F3A8}" type="presOf" srcId="{89270343-065A-4A95-8E3C-D8D05CDFFBA5}" destId="{C26D6D18-1BE9-49C6-B273-2C7135CE8726}" srcOrd="0" destOrd="0" presId="urn:microsoft.com/office/officeart/2005/8/layout/chevron1"/>
    <dgm:cxn modelId="{DA585361-BCD7-4D56-81C2-6A2E7425D70C}" srcId="{8F11ECEC-F8C9-4D3E-817E-D57B04028112}" destId="{68405BC1-9D56-4898-849B-F6FA1BCFE0EA}" srcOrd="2" destOrd="0" parTransId="{03A31273-54E6-4C41-AC09-F34699064805}" sibTransId="{B4688EED-9274-48F6-9B53-849EAF58A8FC}"/>
    <dgm:cxn modelId="{3CADA50F-E1E6-4CA2-8231-1278C0A8ADF4}" srcId="{8F11ECEC-F8C9-4D3E-817E-D57B04028112}" destId="{522EC2DE-800D-4D91-A1D3-353A79E7FAE6}" srcOrd="0" destOrd="0" parTransId="{FB2A56B1-A64A-4F2A-A7D0-17B86C4FF37F}" sibTransId="{155383EE-39EE-4DD6-A12D-D54A6E797B7E}"/>
    <dgm:cxn modelId="{F32D1A5F-90ED-4097-8299-DE10A4147D00}" type="presOf" srcId="{F5F1E69F-83CC-4F8F-B604-ED9C4D9F4D44}" destId="{83821E69-5FBE-4D6F-B3F5-5C48B403A6CC}" srcOrd="0" destOrd="0" presId="urn:microsoft.com/office/officeart/2005/8/layout/chevron1"/>
    <dgm:cxn modelId="{764BB987-E407-476C-81D3-8C77E71BBD20}" type="presOf" srcId="{68405BC1-9D56-4898-849B-F6FA1BCFE0EA}" destId="{FD1421C5-468C-4111-9B1C-DB9D3CAB7722}" srcOrd="0" destOrd="2" presId="urn:microsoft.com/office/officeart/2005/8/layout/chevron1"/>
    <dgm:cxn modelId="{FA5C962A-8A76-42A5-9C0F-0A5168F77544}" type="presOf" srcId="{F81DB8FE-1AFB-4E73-926E-B35B34AEFACA}" destId="{AE695400-F8A0-4ADD-96E0-0E5E87ADE77B}" srcOrd="0" destOrd="0" presId="urn:microsoft.com/office/officeart/2005/8/layout/chevron1"/>
    <dgm:cxn modelId="{E5C5E186-BC44-4536-A85A-956DC346A127}" type="presOf" srcId="{3938ACAF-7FDA-4E9E-A5F3-F262E57740AB}" destId="{B9C3D121-ADA0-49D6-BE0E-416E682B7CE8}" srcOrd="0" destOrd="0" presId="urn:microsoft.com/office/officeart/2005/8/layout/chevron1"/>
    <dgm:cxn modelId="{7C6413B5-79EE-498B-96F7-747F8E1B047D}" srcId="{765C08D5-EAE3-49F6-B6A8-21962159A3C9}" destId="{20C8870C-3400-4AC9-A473-56EFEE741DDB}" srcOrd="0" destOrd="0" parTransId="{D3F54ED3-AF23-48D2-869A-C19AC6E161A3}" sibTransId="{8F85A008-11BD-4389-B234-22ADA5D8C1ED}"/>
    <dgm:cxn modelId="{36CD5ECF-3B04-4F8E-80A2-A60D0A37D09F}" type="presOf" srcId="{522EC2DE-800D-4D91-A1D3-353A79E7FAE6}" destId="{FD1421C5-468C-4111-9B1C-DB9D3CAB7722}" srcOrd="0" destOrd="0" presId="urn:microsoft.com/office/officeart/2005/8/layout/chevron1"/>
    <dgm:cxn modelId="{300A30D1-1E53-4554-BB5E-97CB0CBE814D}" srcId="{20C8870C-3400-4AC9-A473-56EFEE741DDB}" destId="{3938ACAF-7FDA-4E9E-A5F3-F262E57740AB}" srcOrd="0" destOrd="0" parTransId="{799A07A1-CEB3-41B1-A755-6DFCD799BAD8}" sibTransId="{98B78BA2-DBEF-487F-9E91-C00311513811}"/>
    <dgm:cxn modelId="{4B8509A5-0128-421F-A85B-4BA9F37CAC9A}" type="presOf" srcId="{2EB1FC29-02B3-41EC-A9E5-0B4E06F97D2B}" destId="{B9C3D121-ADA0-49D6-BE0E-416E682B7CE8}" srcOrd="0" destOrd="2" presId="urn:microsoft.com/office/officeart/2005/8/layout/chevron1"/>
    <dgm:cxn modelId="{647DA88B-8A39-498F-A898-769A505D5A76}" type="presOf" srcId="{8C3B7ED5-18F0-446A-B07A-0F92A148209A}" destId="{B9C3D121-ADA0-49D6-BE0E-416E682B7CE8}" srcOrd="0" destOrd="1" presId="urn:microsoft.com/office/officeart/2005/8/layout/chevron1"/>
    <dgm:cxn modelId="{AFED9759-698B-44E5-AB67-E471A06C9FFF}" srcId="{F5F1E69F-83CC-4F8F-B604-ED9C4D9F4D44}" destId="{3A553596-5BD1-4F16-A412-A7FEDC6AEF59}" srcOrd="0" destOrd="0" parTransId="{26148D0E-F39E-4F76-9001-2652EA3D75F0}" sibTransId="{E6591E6C-E0AB-4000-9830-E79A4DB44946}"/>
    <dgm:cxn modelId="{B752BB25-7FE5-4B7C-8E8E-3D5D2C6DBD62}" type="presOf" srcId="{765C08D5-EAE3-49F6-B6A8-21962159A3C9}" destId="{8F3DE471-8BE7-4990-96F9-DE65CB6A2272}" srcOrd="0" destOrd="0" presId="urn:microsoft.com/office/officeart/2005/8/layout/chevron1"/>
    <dgm:cxn modelId="{2002AE99-47AC-4DCB-8A43-F0213DE650DA}" srcId="{765C08D5-EAE3-49F6-B6A8-21962159A3C9}" destId="{8F11ECEC-F8C9-4D3E-817E-D57B04028112}" srcOrd="3" destOrd="0" parTransId="{442546CD-64DB-47EA-90DD-0F483C005597}" sibTransId="{CE8349A2-F7EF-47F7-8D4B-C253D8514532}"/>
    <dgm:cxn modelId="{F373DC58-F04D-4294-8E92-F5FD57DF9EBD}" srcId="{B816E71B-468E-4F58-ABD4-81B8866AFBA1}" destId="{089BD9F2-8ADF-43B2-98F7-C34255C3116E}" srcOrd="0" destOrd="0" parTransId="{C7979CBB-2D59-4198-8C3B-6658F0B5D51A}" sibTransId="{175054DA-F90B-4D93-B82A-AB362A89A806}"/>
    <dgm:cxn modelId="{D0DF4038-27F1-44E4-B6D1-04D0D39B6897}" srcId="{20C8870C-3400-4AC9-A473-56EFEE741DDB}" destId="{2EB1FC29-02B3-41EC-A9E5-0B4E06F97D2B}" srcOrd="2" destOrd="0" parTransId="{66C41967-43E8-46BB-8424-8313A793F962}" sibTransId="{B462143C-1EEC-4C23-ABB2-5E570BEA35A4}"/>
    <dgm:cxn modelId="{4BC998DB-3967-4805-8894-758D16A84AF0}" srcId="{765C08D5-EAE3-49F6-B6A8-21962159A3C9}" destId="{F5F1E69F-83CC-4F8F-B604-ED9C4D9F4D44}" srcOrd="2" destOrd="0" parTransId="{032C9369-F15D-4053-B72B-1185595A9724}" sibTransId="{D0788F01-D904-46F5-8963-CA4D6FFF40C4}"/>
    <dgm:cxn modelId="{F15E132B-0D17-499B-A471-F28BE462A7DF}" srcId="{765C08D5-EAE3-49F6-B6A8-21962159A3C9}" destId="{B816E71B-468E-4F58-ABD4-81B8866AFBA1}" srcOrd="1" destOrd="0" parTransId="{E9B6073F-66C5-4ACF-AEDF-68D7B40B4377}" sibTransId="{A55DD10C-7D9C-4890-A1B2-4EAF8CB4007B}"/>
    <dgm:cxn modelId="{28AD21E3-AB1A-472B-BCAD-BD2D779421AF}" type="presParOf" srcId="{8F3DE471-8BE7-4990-96F9-DE65CB6A2272}" destId="{8327FF59-8553-40E6-A022-2CE0620A798C}" srcOrd="0" destOrd="0" presId="urn:microsoft.com/office/officeart/2005/8/layout/chevron1"/>
    <dgm:cxn modelId="{E064E6FD-0A26-4F13-AD9C-B1C627502272}" type="presParOf" srcId="{8327FF59-8553-40E6-A022-2CE0620A798C}" destId="{70610DEA-8A10-4B03-A3F2-CCA537F30E89}" srcOrd="0" destOrd="0" presId="urn:microsoft.com/office/officeart/2005/8/layout/chevron1"/>
    <dgm:cxn modelId="{10D9949C-25EC-4639-BC92-F8DF4F416C12}" type="presParOf" srcId="{8327FF59-8553-40E6-A022-2CE0620A798C}" destId="{B9C3D121-ADA0-49D6-BE0E-416E682B7CE8}" srcOrd="1" destOrd="0" presId="urn:microsoft.com/office/officeart/2005/8/layout/chevron1"/>
    <dgm:cxn modelId="{8CD4A6B5-F779-4467-BFEF-79A07BDB2250}" type="presParOf" srcId="{8F3DE471-8BE7-4990-96F9-DE65CB6A2272}" destId="{4138A5F1-1B71-4007-A2AB-5EE2497A1060}" srcOrd="1" destOrd="0" presId="urn:microsoft.com/office/officeart/2005/8/layout/chevron1"/>
    <dgm:cxn modelId="{CE639B81-4F17-45C3-A66D-C134B82108BD}" type="presParOf" srcId="{8F3DE471-8BE7-4990-96F9-DE65CB6A2272}" destId="{1C26FE0E-4A3D-4769-B5D0-7D807E58D5D3}" srcOrd="2" destOrd="0" presId="urn:microsoft.com/office/officeart/2005/8/layout/chevron1"/>
    <dgm:cxn modelId="{3D0101E8-AAAC-4D62-B420-7BE57ED28B7F}" type="presParOf" srcId="{1C26FE0E-4A3D-4769-B5D0-7D807E58D5D3}" destId="{C0545C31-3911-40BF-BDF5-B46511A5CFED}" srcOrd="0" destOrd="0" presId="urn:microsoft.com/office/officeart/2005/8/layout/chevron1"/>
    <dgm:cxn modelId="{5E062629-0B84-4A2E-9C26-9141FCEC9770}" type="presParOf" srcId="{1C26FE0E-4A3D-4769-B5D0-7D807E58D5D3}" destId="{4C983810-2FFA-42C2-BD01-9EE7EF258CA5}" srcOrd="1" destOrd="0" presId="urn:microsoft.com/office/officeart/2005/8/layout/chevron1"/>
    <dgm:cxn modelId="{6481D721-3287-4C7E-ACB9-8E776175FD1E}" type="presParOf" srcId="{8F3DE471-8BE7-4990-96F9-DE65CB6A2272}" destId="{D15F498C-B1E6-4335-BBE8-496D9421D6DC}" srcOrd="3" destOrd="0" presId="urn:microsoft.com/office/officeart/2005/8/layout/chevron1"/>
    <dgm:cxn modelId="{5A524AA6-1FA7-4EFA-8BD9-62A546405CE6}" type="presParOf" srcId="{8F3DE471-8BE7-4990-96F9-DE65CB6A2272}" destId="{A0339AB3-8FA5-482D-8E53-5E1879D48303}" srcOrd="4" destOrd="0" presId="urn:microsoft.com/office/officeart/2005/8/layout/chevron1"/>
    <dgm:cxn modelId="{9C6B54C3-0AC4-401E-93A6-BB9713339499}" type="presParOf" srcId="{A0339AB3-8FA5-482D-8E53-5E1879D48303}" destId="{83821E69-5FBE-4D6F-B3F5-5C48B403A6CC}" srcOrd="0" destOrd="0" presId="urn:microsoft.com/office/officeart/2005/8/layout/chevron1"/>
    <dgm:cxn modelId="{7312171E-1215-4994-864F-D15A949A1EAE}" type="presParOf" srcId="{A0339AB3-8FA5-482D-8E53-5E1879D48303}" destId="{DD816DDE-44AD-4B1E-BCB2-B3A827553D43}" srcOrd="1" destOrd="0" presId="urn:microsoft.com/office/officeart/2005/8/layout/chevron1"/>
    <dgm:cxn modelId="{A452FCBC-8159-4866-B5B5-F6098550F761}" type="presParOf" srcId="{8F3DE471-8BE7-4990-96F9-DE65CB6A2272}" destId="{DA9AC851-9D26-4263-A601-5A00772BEA2F}" srcOrd="5" destOrd="0" presId="urn:microsoft.com/office/officeart/2005/8/layout/chevron1"/>
    <dgm:cxn modelId="{23141460-699F-4B69-9F87-77479B617599}" type="presParOf" srcId="{8F3DE471-8BE7-4990-96F9-DE65CB6A2272}" destId="{07CD8A5F-20D5-42F4-B4C6-1ACF2E330EA4}" srcOrd="6" destOrd="0" presId="urn:microsoft.com/office/officeart/2005/8/layout/chevron1"/>
    <dgm:cxn modelId="{E919AB6D-6EF3-4427-B124-89875F383801}" type="presParOf" srcId="{07CD8A5F-20D5-42F4-B4C6-1ACF2E330EA4}" destId="{B2C6E04C-1C62-4863-9678-BEEE7EDBD8EA}" srcOrd="0" destOrd="0" presId="urn:microsoft.com/office/officeart/2005/8/layout/chevron1"/>
    <dgm:cxn modelId="{A10399ED-639F-4989-9335-244E71DC9665}" type="presParOf" srcId="{07CD8A5F-20D5-42F4-B4C6-1ACF2E330EA4}" destId="{FD1421C5-468C-4111-9B1C-DB9D3CAB7722}" srcOrd="1" destOrd="0" presId="urn:microsoft.com/office/officeart/2005/8/layout/chevron1"/>
    <dgm:cxn modelId="{CE51CE59-A10B-4A59-9E52-11A494B65918}" type="presParOf" srcId="{8F3DE471-8BE7-4990-96F9-DE65CB6A2272}" destId="{52DAD280-67FA-403C-85B9-EEC0778926C2}" srcOrd="7" destOrd="0" presId="urn:microsoft.com/office/officeart/2005/8/layout/chevron1"/>
    <dgm:cxn modelId="{0F331423-C11F-4059-903A-76F613BCAE43}" type="presParOf" srcId="{8F3DE471-8BE7-4990-96F9-DE65CB6A2272}" destId="{F27B1A66-1D3E-44D7-9C43-BF23626FB8C0}" srcOrd="8" destOrd="0" presId="urn:microsoft.com/office/officeart/2005/8/layout/chevron1"/>
    <dgm:cxn modelId="{60527FD7-BB6C-4100-B086-C1877A0480CE}" type="presParOf" srcId="{F27B1A66-1D3E-44D7-9C43-BF23626FB8C0}" destId="{C26D6D18-1BE9-49C6-B273-2C7135CE8726}" srcOrd="0" destOrd="0" presId="urn:microsoft.com/office/officeart/2005/8/layout/chevron1"/>
    <dgm:cxn modelId="{7984CE42-FE49-4397-BCAF-1215DACD833A}" type="presParOf" srcId="{F27B1A66-1D3E-44D7-9C43-BF23626FB8C0}" destId="{AE695400-F8A0-4ADD-96E0-0E5E87ADE77B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610DEA-8A10-4B03-A3F2-CCA537F30E89}">
      <dsp:nvSpPr>
        <dsp:cNvPr id="0" name=""/>
        <dsp:cNvSpPr/>
      </dsp:nvSpPr>
      <dsp:spPr>
        <a:xfrm>
          <a:off x="101154" y="0"/>
          <a:ext cx="1669472" cy="594000"/>
        </a:xfrm>
        <a:prstGeom prst="chevron">
          <a:avLst/>
        </a:prstGeom>
        <a:solidFill>
          <a:srgbClr val="B1D1E1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100" b="1" kern="1200" dirty="0" smtClean="0"/>
            <a:t>2012 </a:t>
          </a:r>
          <a:endParaRPr lang="bg-BG" sz="1100" b="1" kern="1200" dirty="0"/>
        </a:p>
      </dsp:txBody>
      <dsp:txXfrm>
        <a:off x="398154" y="0"/>
        <a:ext cx="1075472" cy="594000"/>
      </dsp:txXfrm>
    </dsp:sp>
    <dsp:sp modelId="{B9C3D121-ADA0-49D6-BE0E-416E682B7CE8}">
      <dsp:nvSpPr>
        <dsp:cNvPr id="0" name=""/>
        <dsp:cNvSpPr/>
      </dsp:nvSpPr>
      <dsp:spPr>
        <a:xfrm>
          <a:off x="2765" y="710549"/>
          <a:ext cx="1552422" cy="376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889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100" kern="1200" dirty="0" smtClean="0"/>
            <a:t>Приемане на </a:t>
          </a:r>
          <a:r>
            <a:rPr lang="ru-RU" sz="1100" b="1" kern="1200" dirty="0" err="1" smtClean="0"/>
            <a:t>Национална</a:t>
          </a:r>
          <a:r>
            <a:rPr lang="ru-RU" sz="1100" b="1" kern="1200" dirty="0" smtClean="0"/>
            <a:t> </a:t>
          </a:r>
          <a:r>
            <a:rPr lang="ru-RU" sz="1100" b="1" kern="1200" dirty="0" err="1" smtClean="0"/>
            <a:t>програма</a:t>
          </a:r>
          <a:r>
            <a:rPr lang="ru-RU" sz="1100" b="1" kern="1200" dirty="0" smtClean="0"/>
            <a:t> за развитие: </a:t>
          </a:r>
          <a:r>
            <a:rPr lang="ru-RU" sz="1100" b="1" kern="1200" dirty="0" err="1" smtClean="0"/>
            <a:t>България</a:t>
          </a:r>
          <a:r>
            <a:rPr lang="ru-RU" sz="1100" b="1" kern="1200" dirty="0" smtClean="0"/>
            <a:t> 2020</a:t>
          </a:r>
          <a:endParaRPr lang="bg-BG" sz="1100" b="1" kern="1200" dirty="0"/>
        </a:p>
        <a:p>
          <a:pPr marL="57150" lvl="1" indent="-57150" algn="l" defTabSz="4889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100" kern="1200" dirty="0" smtClean="0"/>
            <a:t>Приемане на </a:t>
          </a:r>
          <a:r>
            <a:rPr lang="ru-RU" sz="1100" b="1" kern="1200" dirty="0" err="1" smtClean="0"/>
            <a:t>Национална</a:t>
          </a:r>
          <a:r>
            <a:rPr lang="ru-RU" sz="1100" b="1" kern="1200" dirty="0" smtClean="0"/>
            <a:t> </a:t>
          </a:r>
          <a:r>
            <a:rPr lang="ru-RU" sz="1100" b="1" kern="1200" dirty="0" err="1" smtClean="0"/>
            <a:t>програма</a:t>
          </a:r>
          <a:r>
            <a:rPr lang="ru-RU" sz="1100" b="1" kern="1200" dirty="0" smtClean="0"/>
            <a:t> за </a:t>
          </a:r>
          <a:r>
            <a:rPr lang="ru-RU" sz="1100" b="1" kern="1200" dirty="0" err="1" smtClean="0"/>
            <a:t>реформи</a:t>
          </a:r>
          <a:r>
            <a:rPr lang="ru-RU" sz="1100" b="1" kern="1200" dirty="0" smtClean="0"/>
            <a:t> на </a:t>
          </a:r>
          <a:r>
            <a:rPr lang="ru-RU" sz="1100" b="1" kern="1200" dirty="0" err="1" smtClean="0"/>
            <a:t>Република</a:t>
          </a:r>
          <a:r>
            <a:rPr lang="ru-RU" sz="1100" b="1" kern="1200" dirty="0" smtClean="0"/>
            <a:t> </a:t>
          </a:r>
          <a:r>
            <a:rPr lang="ru-RU" sz="1100" b="1" kern="1200" dirty="0" err="1" smtClean="0"/>
            <a:t>България</a:t>
          </a:r>
          <a:r>
            <a:rPr lang="ru-RU" sz="1100" b="1" kern="1200" dirty="0" smtClean="0"/>
            <a:t> в </a:t>
          </a:r>
          <a:r>
            <a:rPr lang="ru-RU" sz="1100" b="1" kern="1200" dirty="0" err="1" smtClean="0"/>
            <a:t>изпълнение</a:t>
          </a:r>
          <a:r>
            <a:rPr lang="ru-RU" sz="1100" b="1" kern="1200" dirty="0" smtClean="0"/>
            <a:t> на </a:t>
          </a:r>
          <a:r>
            <a:rPr lang="ru-RU" sz="1100" b="1" kern="1200" dirty="0" err="1" smtClean="0"/>
            <a:t>стратегията</a:t>
          </a:r>
          <a:r>
            <a:rPr lang="ru-RU" sz="1100" b="1" kern="1200" dirty="0" smtClean="0"/>
            <a:t> „Европа 2020“</a:t>
          </a:r>
          <a:endParaRPr lang="bg-BG" sz="1100" b="1" kern="1200" dirty="0"/>
        </a:p>
        <a:p>
          <a:pPr marL="57150" lvl="1" indent="-57150" algn="l" defTabSz="4889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100" kern="1200" dirty="0" smtClean="0"/>
            <a:t>Приемане на </a:t>
          </a:r>
          <a:r>
            <a:rPr lang="bg-BG" sz="1100" b="1" kern="1200" dirty="0" smtClean="0"/>
            <a:t>Национална стратегия за регионално развитие на Република България за периода 2012-2022 г.</a:t>
          </a:r>
          <a:endParaRPr lang="bg-BG" sz="1100" b="1" kern="1200" dirty="0"/>
        </a:p>
      </dsp:txBody>
      <dsp:txXfrm>
        <a:off x="2765" y="710549"/>
        <a:ext cx="1552422" cy="3762000"/>
      </dsp:txXfrm>
    </dsp:sp>
    <dsp:sp modelId="{C0545C31-3911-40BF-BDF5-B46511A5CFED}">
      <dsp:nvSpPr>
        <dsp:cNvPr id="0" name=""/>
        <dsp:cNvSpPr/>
      </dsp:nvSpPr>
      <dsp:spPr>
        <a:xfrm>
          <a:off x="1564659" y="45596"/>
          <a:ext cx="1669472" cy="594000"/>
        </a:xfrm>
        <a:prstGeom prst="chevron">
          <a:avLst/>
        </a:prstGeom>
        <a:solidFill>
          <a:srgbClr val="80B4CE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100" b="1" kern="1200" dirty="0" smtClean="0"/>
            <a:t>2013</a:t>
          </a:r>
          <a:endParaRPr lang="en-US" sz="1100" b="1" kern="1200" dirty="0" smtClean="0"/>
        </a:p>
      </dsp:txBody>
      <dsp:txXfrm>
        <a:off x="1861659" y="45596"/>
        <a:ext cx="1075472" cy="594000"/>
      </dsp:txXfrm>
    </dsp:sp>
    <dsp:sp modelId="{4C983810-2FFA-42C2-BD01-9EE7EF258CA5}">
      <dsp:nvSpPr>
        <dsp:cNvPr id="0" name=""/>
        <dsp:cNvSpPr/>
      </dsp:nvSpPr>
      <dsp:spPr>
        <a:xfrm>
          <a:off x="1615118" y="709383"/>
          <a:ext cx="1335577" cy="12723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889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100" kern="1200" dirty="0" smtClean="0"/>
            <a:t>Приемане на регионалните планове за развитие</a:t>
          </a:r>
          <a:endParaRPr lang="en-US" sz="1100" b="1" kern="1200" dirty="0" smtClean="0"/>
        </a:p>
      </dsp:txBody>
      <dsp:txXfrm>
        <a:off x="1615118" y="709383"/>
        <a:ext cx="1335577" cy="1272308"/>
      </dsp:txXfrm>
    </dsp:sp>
    <dsp:sp modelId="{83821E69-5FBE-4D6F-B3F5-5C48B403A6CC}">
      <dsp:nvSpPr>
        <dsp:cNvPr id="0" name=""/>
        <dsp:cNvSpPr/>
      </dsp:nvSpPr>
      <dsp:spPr>
        <a:xfrm>
          <a:off x="3123836" y="30509"/>
          <a:ext cx="1669472" cy="594000"/>
        </a:xfrm>
        <a:prstGeom prst="chevron">
          <a:avLst/>
        </a:prstGeom>
        <a:solidFill>
          <a:srgbClr val="488AC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100" b="1" kern="1200" dirty="0" smtClean="0"/>
            <a:t>2014</a:t>
          </a:r>
        </a:p>
      </dsp:txBody>
      <dsp:txXfrm>
        <a:off x="3420836" y="30509"/>
        <a:ext cx="1075472" cy="594000"/>
      </dsp:txXfrm>
    </dsp:sp>
    <dsp:sp modelId="{DD816DDE-44AD-4B1E-BCB2-B3A827553D43}">
      <dsp:nvSpPr>
        <dsp:cNvPr id="0" name=""/>
        <dsp:cNvSpPr/>
      </dsp:nvSpPr>
      <dsp:spPr>
        <a:xfrm>
          <a:off x="3018132" y="710549"/>
          <a:ext cx="1524882" cy="376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889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100" b="0" kern="1200" dirty="0" smtClean="0"/>
            <a:t>Одобрено </a:t>
          </a:r>
          <a:r>
            <a:rPr lang="bg-BG" sz="1100" b="1" kern="1200" dirty="0" smtClean="0"/>
            <a:t>Споразумение за партньорство на </a:t>
          </a:r>
          <a:r>
            <a:rPr lang="ru-RU" sz="1100" b="1" kern="1200" dirty="0" err="1" smtClean="0"/>
            <a:t>Република</a:t>
          </a:r>
          <a:r>
            <a:rPr lang="ru-RU" sz="1100" b="1" kern="1200" dirty="0" smtClean="0"/>
            <a:t> </a:t>
          </a:r>
          <a:r>
            <a:rPr lang="ru-RU" sz="1100" b="1" kern="1200" dirty="0" err="1" smtClean="0"/>
            <a:t>България</a:t>
          </a:r>
          <a:r>
            <a:rPr lang="ru-RU" sz="1100" b="1" kern="1200" dirty="0" smtClean="0"/>
            <a:t>, </a:t>
          </a:r>
          <a:r>
            <a:rPr lang="ru-RU" sz="1100" b="1" kern="1200" dirty="0" err="1" smtClean="0"/>
            <a:t>очертаващо</a:t>
          </a:r>
          <a:r>
            <a:rPr lang="ru-RU" sz="1100" b="1" kern="1200" dirty="0" smtClean="0"/>
            <a:t> </a:t>
          </a:r>
          <a:r>
            <a:rPr lang="ru-RU" sz="1100" b="1" kern="1200" dirty="0" err="1" smtClean="0"/>
            <a:t>помощта</a:t>
          </a:r>
          <a:r>
            <a:rPr lang="ru-RU" sz="1100" b="1" kern="1200" dirty="0" smtClean="0"/>
            <a:t> от </a:t>
          </a:r>
          <a:r>
            <a:rPr lang="ru-RU" sz="1100" b="1" kern="1200" dirty="0" err="1" smtClean="0"/>
            <a:t>европейските</a:t>
          </a:r>
          <a:r>
            <a:rPr lang="ru-RU" sz="1100" b="1" kern="1200" dirty="0" smtClean="0"/>
            <a:t> </a:t>
          </a:r>
          <a:r>
            <a:rPr lang="ru-RU" sz="1100" b="1" kern="1200" dirty="0" err="1" smtClean="0"/>
            <a:t>структурни</a:t>
          </a:r>
          <a:r>
            <a:rPr lang="ru-RU" sz="1100" b="1" kern="1200" dirty="0" smtClean="0"/>
            <a:t> и </a:t>
          </a:r>
          <a:r>
            <a:rPr lang="ru-RU" sz="1100" b="1" kern="1200" dirty="0" err="1" smtClean="0"/>
            <a:t>инвестиционни</a:t>
          </a:r>
          <a:r>
            <a:rPr lang="ru-RU" sz="1100" b="1" kern="1200" dirty="0" smtClean="0"/>
            <a:t> </a:t>
          </a:r>
          <a:r>
            <a:rPr lang="ru-RU" sz="1100" b="1" kern="1200" dirty="0" err="1" smtClean="0"/>
            <a:t>фондове</a:t>
          </a:r>
          <a:r>
            <a:rPr lang="ru-RU" sz="1100" b="1" kern="1200" dirty="0" smtClean="0"/>
            <a:t> за периода 2014-2020 г.</a:t>
          </a:r>
          <a:endParaRPr lang="bg-BG" sz="1100" b="1" kern="1200" dirty="0" smtClean="0"/>
        </a:p>
      </dsp:txBody>
      <dsp:txXfrm>
        <a:off x="3018132" y="710549"/>
        <a:ext cx="1524882" cy="3762000"/>
      </dsp:txXfrm>
    </dsp:sp>
    <dsp:sp modelId="{B2C6E04C-1C62-4863-9678-BEEE7EDBD8EA}">
      <dsp:nvSpPr>
        <dsp:cNvPr id="0" name=""/>
        <dsp:cNvSpPr/>
      </dsp:nvSpPr>
      <dsp:spPr>
        <a:xfrm>
          <a:off x="6022494" y="20981"/>
          <a:ext cx="1669472" cy="594000"/>
        </a:xfrm>
        <a:prstGeom prst="chevron">
          <a:avLst/>
        </a:prstGeom>
        <a:solidFill>
          <a:srgbClr val="356E8D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100" b="1" kern="1200" dirty="0" smtClean="0"/>
            <a:t>2014-2017</a:t>
          </a:r>
        </a:p>
      </dsp:txBody>
      <dsp:txXfrm>
        <a:off x="6319494" y="20981"/>
        <a:ext cx="1075472" cy="594000"/>
      </dsp:txXfrm>
    </dsp:sp>
    <dsp:sp modelId="{FD1421C5-468C-4111-9B1C-DB9D3CAB7722}">
      <dsp:nvSpPr>
        <dsp:cNvPr id="0" name=""/>
        <dsp:cNvSpPr/>
      </dsp:nvSpPr>
      <dsp:spPr>
        <a:xfrm>
          <a:off x="6103881" y="712882"/>
          <a:ext cx="1335577" cy="376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889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100" kern="1200" dirty="0" smtClean="0"/>
            <a:t>Изпълнение на оперативните програми по политиката за сближаване; </a:t>
          </a:r>
          <a:endParaRPr lang="bg-BG" sz="1100" b="0" kern="1200" dirty="0" smtClean="0"/>
        </a:p>
        <a:p>
          <a:pPr marL="57150" lvl="1" indent="-57150" algn="l" defTabSz="4889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bg-BG" sz="1100" b="0" kern="1200" dirty="0" smtClean="0"/>
        </a:p>
        <a:p>
          <a:pPr marL="57150" lvl="1" indent="-57150" algn="l" defTabSz="4889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100" kern="1200" dirty="0" smtClean="0"/>
            <a:t>2014, 2015 и </a:t>
          </a:r>
          <a:r>
            <a:rPr lang="bg-BG" sz="1100" kern="1200" dirty="0" smtClean="0"/>
            <a:t>201</a:t>
          </a:r>
          <a:r>
            <a:rPr lang="en-US" sz="1100" kern="1200" dirty="0" smtClean="0"/>
            <a:t>6</a:t>
          </a:r>
          <a:r>
            <a:rPr lang="bg-BG" sz="1100" kern="1200" dirty="0" smtClean="0"/>
            <a:t> </a:t>
          </a:r>
          <a:r>
            <a:rPr lang="bg-BG" sz="1100" kern="1200" dirty="0" smtClean="0"/>
            <a:t>годишни доклади за изпълнението на РПР.</a:t>
          </a:r>
        </a:p>
      </dsp:txBody>
      <dsp:txXfrm>
        <a:off x="6103881" y="712882"/>
        <a:ext cx="1335577" cy="3762000"/>
      </dsp:txXfrm>
    </dsp:sp>
    <dsp:sp modelId="{C26D6D18-1BE9-49C6-B273-2C7135CE8726}">
      <dsp:nvSpPr>
        <dsp:cNvPr id="0" name=""/>
        <dsp:cNvSpPr/>
      </dsp:nvSpPr>
      <dsp:spPr>
        <a:xfrm>
          <a:off x="4543064" y="30509"/>
          <a:ext cx="1669472" cy="594000"/>
        </a:xfrm>
        <a:prstGeom prst="chevron">
          <a:avLst/>
        </a:prstGeom>
        <a:solidFill>
          <a:srgbClr val="30628C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100" b="1" kern="1200" dirty="0" smtClean="0"/>
            <a:t>2015</a:t>
          </a:r>
        </a:p>
      </dsp:txBody>
      <dsp:txXfrm>
        <a:off x="4840064" y="30509"/>
        <a:ext cx="1075472" cy="594000"/>
      </dsp:txXfrm>
    </dsp:sp>
    <dsp:sp modelId="{AE695400-F8A0-4ADD-96E0-0E5E87ADE77B}">
      <dsp:nvSpPr>
        <dsp:cNvPr id="0" name=""/>
        <dsp:cNvSpPr/>
      </dsp:nvSpPr>
      <dsp:spPr>
        <a:xfrm>
          <a:off x="4589966" y="690987"/>
          <a:ext cx="1335577" cy="376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889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100" b="0" kern="1200" dirty="0" err="1" smtClean="0"/>
            <a:t>Последващи</a:t>
          </a:r>
          <a:r>
            <a:rPr lang="bg-BG" sz="1100" b="0" kern="1200" dirty="0" smtClean="0"/>
            <a:t> оценки на РПР 2007 - 2013</a:t>
          </a:r>
          <a:endParaRPr lang="bg-BG" sz="1100" kern="1200" dirty="0" smtClean="0"/>
        </a:p>
      </dsp:txBody>
      <dsp:txXfrm>
        <a:off x="4589966" y="690987"/>
        <a:ext cx="1335577" cy="3762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5659" cy="496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4" y="2"/>
            <a:ext cx="2945659" cy="496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316"/>
            <a:ext cx="2945659" cy="496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4" y="9428316"/>
            <a:ext cx="2945659" cy="496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438F1F1-03AB-4353-A1F0-D4DA68D693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09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5659" cy="496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4" y="2"/>
            <a:ext cx="2945659" cy="496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60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6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024"/>
            <a:ext cx="5438140" cy="4467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316"/>
            <a:ext cx="2945659" cy="496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4" y="9428316"/>
            <a:ext cx="2945659" cy="496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6084FB-E55F-48FF-9FF7-20EF3CE78D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048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0062BE-DDC2-4672-A0E4-9C87BAFCA263}" type="slidenum">
              <a:rPr lang="en-US"/>
              <a:pPr/>
              <a:t>1</a:t>
            </a:fld>
            <a:endParaRPr lang="en-U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err="1" smtClean="0"/>
              <a:t>Утрехг</a:t>
            </a:r>
            <a:r>
              <a:rPr lang="bg-BG" dirty="0" smtClean="0"/>
              <a:t> </a:t>
            </a:r>
            <a:r>
              <a:rPr lang="bg-BG" baseline="0" dirty="0" smtClean="0"/>
              <a:t> - 1,14</a:t>
            </a:r>
          </a:p>
          <a:p>
            <a:r>
              <a:rPr lang="bg-BG" baseline="0" dirty="0" smtClean="0"/>
              <a:t>Лондон – 1,21</a:t>
            </a:r>
          </a:p>
          <a:p>
            <a:r>
              <a:rPr lang="bg-BG" baseline="0" dirty="0" smtClean="0"/>
              <a:t>През 2013 регионите са </a:t>
            </a:r>
            <a:r>
              <a:rPr lang="bg-BG" baseline="0" dirty="0" err="1" smtClean="0"/>
              <a:t>ранкирани</a:t>
            </a:r>
            <a:r>
              <a:rPr lang="bg-BG" baseline="0" dirty="0" smtClean="0"/>
              <a:t> от 1 до 5. Има 25 региона от ниво 5 – </a:t>
            </a:r>
            <a:r>
              <a:rPr lang="bg-BG" baseline="0" dirty="0" err="1" smtClean="0"/>
              <a:t>5</a:t>
            </a:r>
            <a:r>
              <a:rPr lang="bg-BG" baseline="0" dirty="0" smtClean="0"/>
              <a:t> в България, Унгария, Полша, Румъния, 1 в Словакия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084FB-E55F-48FF-9FF7-20EF3CE78D89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84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err="1" smtClean="0"/>
              <a:t>Утрехг</a:t>
            </a:r>
            <a:r>
              <a:rPr lang="bg-BG" dirty="0" smtClean="0"/>
              <a:t> </a:t>
            </a:r>
            <a:r>
              <a:rPr lang="bg-BG" baseline="0" dirty="0" smtClean="0"/>
              <a:t> - 1,14</a:t>
            </a:r>
          </a:p>
          <a:p>
            <a:r>
              <a:rPr lang="bg-BG" baseline="0" smtClean="0"/>
              <a:t>Лондон – 1,21</a:t>
            </a:r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084FB-E55F-48FF-9FF7-20EF3CE78D89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84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00" name="Rectangle 12"/>
          <p:cNvSpPr>
            <a:spLocks noChangeArrowheads="1"/>
          </p:cNvSpPr>
          <p:nvPr/>
        </p:nvSpPr>
        <p:spPr bwMode="auto">
          <a:xfrm>
            <a:off x="0" y="0"/>
            <a:ext cx="9140825" cy="685641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bg-BG" noProof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4690" name="Oval 2"/>
          <p:cNvSpPr>
            <a:spLocks noChangeArrowheads="1"/>
          </p:cNvSpPr>
          <p:nvPr/>
        </p:nvSpPr>
        <p:spPr bwMode="auto">
          <a:xfrm>
            <a:off x="317500" y="1676400"/>
            <a:ext cx="314325" cy="314325"/>
          </a:xfrm>
          <a:prstGeom prst="ellipse">
            <a:avLst/>
          </a:prstGeom>
          <a:solidFill>
            <a:srgbClr val="488A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 sz="2400" noProof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4691" name="Oval 3"/>
          <p:cNvSpPr>
            <a:spLocks noChangeArrowheads="1"/>
          </p:cNvSpPr>
          <p:nvPr/>
        </p:nvSpPr>
        <p:spPr bwMode="auto">
          <a:xfrm>
            <a:off x="814388" y="1677988"/>
            <a:ext cx="315912" cy="314325"/>
          </a:xfrm>
          <a:prstGeom prst="ellipse">
            <a:avLst/>
          </a:prstGeom>
          <a:solidFill>
            <a:srgbClr val="80B4C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 sz="2400" noProof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4692" name="Oval 4"/>
          <p:cNvSpPr>
            <a:spLocks noChangeArrowheads="1"/>
          </p:cNvSpPr>
          <p:nvPr/>
        </p:nvSpPr>
        <p:spPr bwMode="auto">
          <a:xfrm>
            <a:off x="1312863" y="1677988"/>
            <a:ext cx="314325" cy="31432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 sz="2400" noProof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 lIns="72000" tIns="72000" rIns="72000" bIns="72000">
            <a:noAutofit/>
          </a:bodyPr>
          <a:lstStyle>
            <a:lvl1pPr>
              <a:defRPr sz="28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bg-BG" noProof="0" dirty="0" err="1" smtClean="0"/>
              <a:t>Click</a:t>
            </a:r>
            <a:r>
              <a:rPr lang="bg-BG" noProof="0" dirty="0" smtClean="0"/>
              <a:t> to </a:t>
            </a:r>
            <a:r>
              <a:rPr lang="bg-BG" noProof="0" dirty="0" err="1" smtClean="0"/>
              <a:t>edit</a:t>
            </a:r>
            <a:r>
              <a:rPr lang="bg-BG" noProof="0" dirty="0" smtClean="0"/>
              <a:t> </a:t>
            </a:r>
            <a:r>
              <a:rPr lang="bg-BG" noProof="0" dirty="0" err="1" smtClean="0"/>
              <a:t>Master</a:t>
            </a:r>
            <a:r>
              <a:rPr lang="bg-BG" noProof="0" dirty="0" smtClean="0"/>
              <a:t> </a:t>
            </a:r>
            <a:r>
              <a:rPr lang="bg-BG" noProof="0" dirty="0" err="1" smtClean="0"/>
              <a:t>title</a:t>
            </a:r>
            <a:r>
              <a:rPr lang="bg-BG" noProof="0" dirty="0" smtClean="0"/>
              <a:t> </a:t>
            </a:r>
            <a:r>
              <a:rPr lang="bg-BG" noProof="0" dirty="0" err="1" smtClean="0"/>
              <a:t>style</a:t>
            </a:r>
            <a:endParaRPr lang="bg-BG" noProof="0" dirty="0" smtClean="0"/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 wrap="square" lIns="72000" tIns="72000" rIns="72000" bIns="72000"/>
          <a:lstStyle>
            <a:lvl1pPr marL="0" indent="0">
              <a:buFont typeface="Wingdings 3" pitchFamily="18" charset="2"/>
              <a:buNone/>
              <a:defRPr>
                <a:solidFill>
                  <a:srgbClr val="B1D1E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bg-BG" noProof="0" dirty="0" err="1" smtClean="0"/>
              <a:t>Click</a:t>
            </a:r>
            <a:r>
              <a:rPr lang="bg-BG" noProof="0" dirty="0" smtClean="0"/>
              <a:t> to </a:t>
            </a:r>
            <a:r>
              <a:rPr lang="bg-BG" noProof="0" dirty="0" err="1" smtClean="0"/>
              <a:t>edit</a:t>
            </a:r>
            <a:r>
              <a:rPr lang="bg-BG" noProof="0" dirty="0" smtClean="0"/>
              <a:t> </a:t>
            </a:r>
            <a:r>
              <a:rPr lang="bg-BG" noProof="0" dirty="0" err="1" smtClean="0"/>
              <a:t>Master</a:t>
            </a:r>
            <a:r>
              <a:rPr lang="bg-BG" noProof="0" dirty="0" smtClean="0"/>
              <a:t> </a:t>
            </a:r>
            <a:r>
              <a:rPr lang="bg-BG" noProof="0" dirty="0" err="1" smtClean="0"/>
              <a:t>subtitle</a:t>
            </a:r>
            <a:r>
              <a:rPr lang="bg-BG" noProof="0" dirty="0" smtClean="0"/>
              <a:t> </a:t>
            </a:r>
            <a:r>
              <a:rPr lang="bg-BG" noProof="0" dirty="0" err="1" smtClean="0"/>
              <a:t>style</a:t>
            </a:r>
            <a:endParaRPr lang="bg-BG" noProof="0" dirty="0" smtClean="0"/>
          </a:p>
        </p:txBody>
      </p:sp>
      <p:sp>
        <p:nvSpPr>
          <p:cNvPr id="114698" name="Line 10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 noProof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4699" name="Rectangle 1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bg-BG" noProof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72000" tIns="72000" rIns="72000" bIns="72000"/>
          <a:lstStyle>
            <a:lvl1pPr>
              <a:defRPr sz="3200" b="1"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bg-BG" noProof="0" dirty="0" err="1" smtClean="0"/>
              <a:t>Click</a:t>
            </a:r>
            <a:r>
              <a:rPr lang="bg-BG" noProof="0" dirty="0" smtClean="0"/>
              <a:t> to </a:t>
            </a:r>
            <a:r>
              <a:rPr lang="bg-BG" noProof="0" dirty="0" err="1" smtClean="0"/>
              <a:t>edit</a:t>
            </a:r>
            <a:r>
              <a:rPr lang="bg-BG" noProof="0" dirty="0" smtClean="0"/>
              <a:t> </a:t>
            </a:r>
            <a:r>
              <a:rPr lang="bg-BG" noProof="0" dirty="0" err="1" smtClean="0"/>
              <a:t>Master</a:t>
            </a:r>
            <a:r>
              <a:rPr lang="bg-BG" noProof="0" dirty="0" smtClean="0"/>
              <a:t> </a:t>
            </a:r>
            <a:r>
              <a:rPr lang="bg-BG" noProof="0" dirty="0" err="1" smtClean="0"/>
              <a:t>title</a:t>
            </a:r>
            <a:r>
              <a:rPr lang="bg-BG" noProof="0" dirty="0" smtClean="0"/>
              <a:t> </a:t>
            </a:r>
            <a:r>
              <a:rPr lang="bg-BG" noProof="0" dirty="0" err="1" smtClean="0"/>
              <a:t>style</a:t>
            </a:r>
            <a:endParaRPr lang="bg-BG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wrap="square" lIns="72000" tIns="72000" rIns="72000" bIns="72000"/>
          <a:lstStyle>
            <a:lvl1pPr marL="358775" indent="-358775">
              <a:buFont typeface="Courier New" panose="02070309020205020404" pitchFamily="49" charset="0"/>
              <a:buChar char="o"/>
              <a:defRPr sz="2800">
                <a:latin typeface="Calibri" pitchFamily="34" charset="0"/>
                <a:cs typeface="Calibri" pitchFamily="34" charset="0"/>
              </a:defRPr>
            </a:lvl1pPr>
            <a:lvl2pPr marL="717550" indent="-358775">
              <a:buFont typeface="Wingdings" panose="05000000000000000000" pitchFamily="2" charset="2"/>
              <a:buChar char="ü"/>
              <a:defRPr sz="2000">
                <a:latin typeface="Calibri" pitchFamily="34" charset="0"/>
                <a:cs typeface="Calibri" pitchFamily="34" charset="0"/>
              </a:defRPr>
            </a:lvl2pPr>
            <a:lvl3pPr marL="1076325" indent="-358775">
              <a:buFont typeface="Wingdings" panose="05000000000000000000" pitchFamily="2" charset="2"/>
              <a:buChar char="ü"/>
              <a:tabLst/>
              <a:defRPr sz="2000">
                <a:latin typeface="Calibri" pitchFamily="34" charset="0"/>
                <a:cs typeface="Calibri" pitchFamily="34" charset="0"/>
              </a:defRPr>
            </a:lvl3pPr>
            <a:lvl4pPr marL="1435100" indent="-358775">
              <a:buFont typeface="Wingdings" panose="05000000000000000000" pitchFamily="2" charset="2"/>
              <a:buChar char="ü"/>
              <a:defRPr sz="1800">
                <a:latin typeface="Calibri" pitchFamily="34" charset="0"/>
                <a:cs typeface="Calibri" pitchFamily="34" charset="0"/>
              </a:defRPr>
            </a:lvl4pPr>
            <a:lvl5pPr marL="1792288" indent="-357188">
              <a:buFont typeface="Wingdings" panose="05000000000000000000" pitchFamily="2" charset="2"/>
              <a:buChar char="ü"/>
              <a:defRPr sz="1400"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bg-BG" noProof="0" dirty="0" err="1" smtClean="0"/>
              <a:t>Click</a:t>
            </a:r>
            <a:r>
              <a:rPr lang="bg-BG" noProof="0" dirty="0" smtClean="0"/>
              <a:t> to </a:t>
            </a:r>
            <a:r>
              <a:rPr lang="bg-BG" noProof="0" dirty="0" err="1" smtClean="0"/>
              <a:t>edit</a:t>
            </a:r>
            <a:r>
              <a:rPr lang="bg-BG" noProof="0" dirty="0" smtClean="0"/>
              <a:t> </a:t>
            </a:r>
            <a:r>
              <a:rPr lang="bg-BG" noProof="0" dirty="0" err="1" smtClean="0"/>
              <a:t>Master</a:t>
            </a:r>
            <a:r>
              <a:rPr lang="bg-BG" noProof="0" dirty="0" smtClean="0"/>
              <a:t> </a:t>
            </a:r>
            <a:r>
              <a:rPr lang="bg-BG" noProof="0" dirty="0" err="1" smtClean="0"/>
              <a:t>text</a:t>
            </a:r>
            <a:r>
              <a:rPr lang="bg-BG" noProof="0" dirty="0" smtClean="0"/>
              <a:t> </a:t>
            </a:r>
            <a:r>
              <a:rPr lang="bg-BG" noProof="0" dirty="0" err="1" smtClean="0"/>
              <a:t>styles</a:t>
            </a:r>
            <a:endParaRPr lang="bg-BG" noProof="0" dirty="0" smtClean="0"/>
          </a:p>
          <a:p>
            <a:pPr lvl="1"/>
            <a:r>
              <a:rPr lang="bg-BG" noProof="0" dirty="0" err="1" smtClean="0"/>
              <a:t>Second</a:t>
            </a:r>
            <a:r>
              <a:rPr lang="bg-BG" noProof="0" dirty="0" smtClean="0"/>
              <a:t> </a:t>
            </a:r>
            <a:r>
              <a:rPr lang="bg-BG" noProof="0" dirty="0" err="1" smtClean="0"/>
              <a:t>level</a:t>
            </a:r>
            <a:endParaRPr lang="bg-BG" noProof="0" dirty="0" smtClean="0"/>
          </a:p>
          <a:p>
            <a:pPr lvl="2"/>
            <a:r>
              <a:rPr lang="bg-BG" noProof="0" dirty="0" err="1" smtClean="0"/>
              <a:t>Third</a:t>
            </a:r>
            <a:r>
              <a:rPr lang="bg-BG" noProof="0" dirty="0" smtClean="0"/>
              <a:t> </a:t>
            </a:r>
            <a:r>
              <a:rPr lang="bg-BG" noProof="0" dirty="0" err="1" smtClean="0"/>
              <a:t>level</a:t>
            </a:r>
            <a:endParaRPr lang="bg-BG" noProof="0" dirty="0" smtClean="0"/>
          </a:p>
          <a:p>
            <a:pPr lvl="3"/>
            <a:r>
              <a:rPr lang="bg-BG" noProof="0" dirty="0" err="1" smtClean="0"/>
              <a:t>Fourth</a:t>
            </a:r>
            <a:r>
              <a:rPr lang="bg-BG" noProof="0" dirty="0" smtClean="0"/>
              <a:t> </a:t>
            </a:r>
            <a:r>
              <a:rPr lang="bg-BG" noProof="0" dirty="0" err="1" smtClean="0"/>
              <a:t>level</a:t>
            </a:r>
            <a:endParaRPr lang="bg-BG" noProof="0" dirty="0" smtClean="0"/>
          </a:p>
          <a:p>
            <a:pPr lvl="4"/>
            <a:r>
              <a:rPr lang="bg-BG" noProof="0" dirty="0" err="1" smtClean="0"/>
              <a:t>Fifth</a:t>
            </a:r>
            <a:r>
              <a:rPr lang="bg-BG" noProof="0" dirty="0" smtClean="0"/>
              <a:t> </a:t>
            </a:r>
            <a:r>
              <a:rPr lang="bg-BG" noProof="0" dirty="0" err="1" smtClean="0"/>
              <a:t>level</a:t>
            </a:r>
            <a:endParaRPr lang="bg-BG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lIns="72000" tIns="72000" rIns="72000" bIns="72000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fld id="{4FDBAA92-5A7D-45AF-8602-06940A5F15D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62291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solidFill>
            <a:srgbClr val="3C7D9E"/>
          </a:solidFill>
        </p:spPr>
        <p:txBody>
          <a:bodyPr wrap="square" anchor="t"/>
          <a:lstStyle>
            <a:lvl1pPr algn="l">
              <a:defRPr sz="4000" b="1" cap="all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bg-BG" noProof="0" dirty="0" err="1" smtClean="0"/>
              <a:t>Click</a:t>
            </a:r>
            <a:r>
              <a:rPr lang="bg-BG" noProof="0" dirty="0" smtClean="0"/>
              <a:t> to </a:t>
            </a:r>
            <a:r>
              <a:rPr lang="bg-BG" noProof="0" dirty="0" err="1" smtClean="0"/>
              <a:t>edit</a:t>
            </a:r>
            <a:r>
              <a:rPr lang="bg-BG" noProof="0" dirty="0" smtClean="0"/>
              <a:t> </a:t>
            </a:r>
            <a:r>
              <a:rPr lang="bg-BG" noProof="0" dirty="0" err="1" smtClean="0"/>
              <a:t>Master</a:t>
            </a:r>
            <a:r>
              <a:rPr lang="bg-BG" noProof="0" dirty="0" smtClean="0"/>
              <a:t> </a:t>
            </a:r>
            <a:r>
              <a:rPr lang="bg-BG" noProof="0" dirty="0" err="1" smtClean="0"/>
              <a:t>title</a:t>
            </a:r>
            <a:r>
              <a:rPr lang="bg-BG" noProof="0" dirty="0" smtClean="0"/>
              <a:t> </a:t>
            </a:r>
            <a:r>
              <a:rPr lang="bg-BG" noProof="0" dirty="0" err="1" smtClean="0"/>
              <a:t>style</a:t>
            </a:r>
            <a:endParaRPr lang="bg-BG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bg-BG" noProof="0" dirty="0" err="1" smtClean="0"/>
              <a:t>Click</a:t>
            </a:r>
            <a:r>
              <a:rPr lang="bg-BG" noProof="0" dirty="0" smtClean="0"/>
              <a:t> to </a:t>
            </a:r>
            <a:r>
              <a:rPr lang="bg-BG" noProof="0" dirty="0" err="1" smtClean="0"/>
              <a:t>edit</a:t>
            </a:r>
            <a:r>
              <a:rPr lang="bg-BG" noProof="0" dirty="0" smtClean="0"/>
              <a:t> </a:t>
            </a:r>
            <a:r>
              <a:rPr lang="bg-BG" noProof="0" dirty="0" err="1" smtClean="0"/>
              <a:t>Master</a:t>
            </a:r>
            <a:r>
              <a:rPr lang="bg-BG" noProof="0" dirty="0" smtClean="0"/>
              <a:t> </a:t>
            </a:r>
            <a:r>
              <a:rPr lang="bg-BG" noProof="0" dirty="0" err="1" smtClean="0"/>
              <a:t>text</a:t>
            </a:r>
            <a:r>
              <a:rPr lang="bg-BG" noProof="0" dirty="0" smtClean="0"/>
              <a:t> </a:t>
            </a:r>
            <a:r>
              <a:rPr lang="bg-BG" noProof="0" dirty="0" err="1" smtClean="0"/>
              <a:t>styles</a:t>
            </a:r>
            <a:endParaRPr lang="bg-BG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fld id="{8EEF0E4A-720D-4D2C-9CD6-D5676F633DF7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10119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72000" tIns="72000" rIns="72000" bIns="72000"/>
          <a:lstStyle>
            <a:lvl1pPr>
              <a:defRPr sz="2800" b="1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bg-BG" noProof="0" dirty="0" err="1" smtClean="0"/>
              <a:t>Click</a:t>
            </a:r>
            <a:r>
              <a:rPr lang="bg-BG" noProof="0" dirty="0" smtClean="0"/>
              <a:t> to </a:t>
            </a:r>
            <a:r>
              <a:rPr lang="bg-BG" noProof="0" dirty="0" err="1" smtClean="0"/>
              <a:t>edit</a:t>
            </a:r>
            <a:r>
              <a:rPr lang="bg-BG" noProof="0" dirty="0" smtClean="0"/>
              <a:t> </a:t>
            </a:r>
            <a:r>
              <a:rPr lang="bg-BG" noProof="0" dirty="0" err="1" smtClean="0"/>
              <a:t>Master</a:t>
            </a:r>
            <a:r>
              <a:rPr lang="bg-BG" noProof="0" dirty="0" smtClean="0"/>
              <a:t> </a:t>
            </a:r>
            <a:r>
              <a:rPr lang="bg-BG" noProof="0" dirty="0" err="1" smtClean="0"/>
              <a:t>title</a:t>
            </a:r>
            <a:r>
              <a:rPr lang="bg-BG" noProof="0" dirty="0" smtClean="0"/>
              <a:t> </a:t>
            </a:r>
            <a:r>
              <a:rPr lang="bg-BG" noProof="0" dirty="0" err="1" smtClean="0"/>
              <a:t>style</a:t>
            </a:r>
            <a:endParaRPr lang="bg-BG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 wrap="square" lIns="72000" tIns="72000" rIns="72000" bIns="72000"/>
          <a:lstStyle>
            <a:lvl1pPr marL="358775" indent="-358775">
              <a:tabLst/>
              <a:defRPr sz="2000">
                <a:latin typeface="Calibri" pitchFamily="34" charset="0"/>
                <a:cs typeface="Calibri" pitchFamily="34" charset="0"/>
              </a:defRPr>
            </a:lvl1pPr>
            <a:lvl2pPr marL="717550" indent="-358775">
              <a:defRPr sz="1800">
                <a:latin typeface="Calibri" pitchFamily="34" charset="0"/>
                <a:cs typeface="Calibri" pitchFamily="34" charset="0"/>
              </a:defRPr>
            </a:lvl2pPr>
            <a:lvl3pPr marL="1076325" indent="-358775">
              <a:defRPr sz="1600">
                <a:latin typeface="Calibri" pitchFamily="34" charset="0"/>
                <a:cs typeface="Calibri" pitchFamily="34" charset="0"/>
              </a:defRPr>
            </a:lvl3pPr>
            <a:lvl4pPr marL="1435100" indent="-358775">
              <a:defRPr sz="1400">
                <a:latin typeface="Calibri" pitchFamily="34" charset="0"/>
                <a:cs typeface="Calibri" pitchFamily="34" charset="0"/>
              </a:defRPr>
            </a:lvl4pPr>
            <a:lvl5pPr marL="1792288" indent="-357188">
              <a:defRPr sz="12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noProof="0" dirty="0" err="1" smtClean="0"/>
              <a:t>Click</a:t>
            </a:r>
            <a:r>
              <a:rPr lang="bg-BG" noProof="0" dirty="0" smtClean="0"/>
              <a:t> to </a:t>
            </a:r>
            <a:r>
              <a:rPr lang="bg-BG" noProof="0" dirty="0" err="1" smtClean="0"/>
              <a:t>edit</a:t>
            </a:r>
            <a:r>
              <a:rPr lang="bg-BG" noProof="0" dirty="0" smtClean="0"/>
              <a:t> </a:t>
            </a:r>
            <a:r>
              <a:rPr lang="bg-BG" noProof="0" dirty="0" err="1" smtClean="0"/>
              <a:t>Master</a:t>
            </a:r>
            <a:r>
              <a:rPr lang="bg-BG" noProof="0" dirty="0" smtClean="0"/>
              <a:t> </a:t>
            </a:r>
            <a:r>
              <a:rPr lang="bg-BG" noProof="0" dirty="0" err="1" smtClean="0"/>
              <a:t>text</a:t>
            </a:r>
            <a:r>
              <a:rPr lang="bg-BG" noProof="0" dirty="0" smtClean="0"/>
              <a:t> </a:t>
            </a:r>
            <a:r>
              <a:rPr lang="bg-BG" noProof="0" dirty="0" err="1" smtClean="0"/>
              <a:t>styles</a:t>
            </a:r>
            <a:endParaRPr lang="bg-BG" noProof="0" dirty="0" smtClean="0"/>
          </a:p>
          <a:p>
            <a:pPr lvl="1"/>
            <a:r>
              <a:rPr lang="bg-BG" noProof="0" dirty="0" err="1" smtClean="0"/>
              <a:t>Second</a:t>
            </a:r>
            <a:r>
              <a:rPr lang="bg-BG" noProof="0" dirty="0" smtClean="0"/>
              <a:t> </a:t>
            </a:r>
            <a:r>
              <a:rPr lang="bg-BG" noProof="0" dirty="0" err="1" smtClean="0"/>
              <a:t>level</a:t>
            </a:r>
            <a:endParaRPr lang="bg-BG" noProof="0" dirty="0" smtClean="0"/>
          </a:p>
          <a:p>
            <a:pPr lvl="2"/>
            <a:r>
              <a:rPr lang="bg-BG" noProof="0" dirty="0" err="1" smtClean="0"/>
              <a:t>Third</a:t>
            </a:r>
            <a:r>
              <a:rPr lang="bg-BG" noProof="0" dirty="0" smtClean="0"/>
              <a:t> </a:t>
            </a:r>
            <a:r>
              <a:rPr lang="bg-BG" noProof="0" dirty="0" err="1" smtClean="0"/>
              <a:t>level</a:t>
            </a:r>
            <a:endParaRPr lang="bg-BG" noProof="0" dirty="0" smtClean="0"/>
          </a:p>
          <a:p>
            <a:pPr lvl="3"/>
            <a:r>
              <a:rPr lang="bg-BG" noProof="0" dirty="0" err="1" smtClean="0"/>
              <a:t>Fourth</a:t>
            </a:r>
            <a:r>
              <a:rPr lang="bg-BG" noProof="0" dirty="0" smtClean="0"/>
              <a:t> </a:t>
            </a:r>
            <a:r>
              <a:rPr lang="bg-BG" noProof="0" dirty="0" err="1" smtClean="0"/>
              <a:t>level</a:t>
            </a:r>
            <a:endParaRPr lang="bg-BG" noProof="0" dirty="0" smtClean="0"/>
          </a:p>
          <a:p>
            <a:pPr lvl="4"/>
            <a:r>
              <a:rPr lang="bg-BG" noProof="0" dirty="0" err="1" smtClean="0"/>
              <a:t>Fifth</a:t>
            </a:r>
            <a:r>
              <a:rPr lang="bg-BG" noProof="0" dirty="0" smtClean="0"/>
              <a:t> </a:t>
            </a:r>
            <a:r>
              <a:rPr lang="bg-BG" noProof="0" dirty="0" err="1" smtClean="0"/>
              <a:t>level</a:t>
            </a:r>
            <a:endParaRPr lang="bg-BG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 wrap="square" lIns="72000" tIns="72000" rIns="72000" bIns="72000"/>
          <a:lstStyle>
            <a:lvl1pPr marL="358775" indent="-358775">
              <a:defRPr sz="2000">
                <a:latin typeface="Calibri" pitchFamily="34" charset="0"/>
                <a:cs typeface="Calibri" pitchFamily="34" charset="0"/>
              </a:defRPr>
            </a:lvl1pPr>
            <a:lvl2pPr marL="717550" indent="-358775">
              <a:defRPr sz="1800">
                <a:latin typeface="Calibri" pitchFamily="34" charset="0"/>
                <a:cs typeface="Calibri" pitchFamily="34" charset="0"/>
              </a:defRPr>
            </a:lvl2pPr>
            <a:lvl3pPr marL="1076325" indent="-358775">
              <a:defRPr sz="1600">
                <a:latin typeface="Calibri" pitchFamily="34" charset="0"/>
                <a:cs typeface="Calibri" pitchFamily="34" charset="0"/>
              </a:defRPr>
            </a:lvl3pPr>
            <a:lvl4pPr marL="1435100" indent="-358775">
              <a:defRPr sz="1400">
                <a:latin typeface="Calibri" pitchFamily="34" charset="0"/>
                <a:cs typeface="Calibri" pitchFamily="34" charset="0"/>
              </a:defRPr>
            </a:lvl4pPr>
            <a:lvl5pPr marL="1792288" indent="-357188">
              <a:defRPr sz="12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noProof="0" dirty="0" err="1" smtClean="0"/>
              <a:t>Click</a:t>
            </a:r>
            <a:r>
              <a:rPr lang="bg-BG" noProof="0" dirty="0" smtClean="0"/>
              <a:t> to </a:t>
            </a:r>
            <a:r>
              <a:rPr lang="bg-BG" noProof="0" dirty="0" err="1" smtClean="0"/>
              <a:t>edit</a:t>
            </a:r>
            <a:r>
              <a:rPr lang="bg-BG" noProof="0" dirty="0" smtClean="0"/>
              <a:t> </a:t>
            </a:r>
            <a:r>
              <a:rPr lang="bg-BG" noProof="0" dirty="0" err="1" smtClean="0"/>
              <a:t>Master</a:t>
            </a:r>
            <a:r>
              <a:rPr lang="bg-BG" noProof="0" dirty="0" smtClean="0"/>
              <a:t> </a:t>
            </a:r>
            <a:r>
              <a:rPr lang="bg-BG" noProof="0" dirty="0" err="1" smtClean="0"/>
              <a:t>text</a:t>
            </a:r>
            <a:r>
              <a:rPr lang="bg-BG" noProof="0" dirty="0" smtClean="0"/>
              <a:t> </a:t>
            </a:r>
            <a:r>
              <a:rPr lang="bg-BG" noProof="0" dirty="0" err="1" smtClean="0"/>
              <a:t>styles</a:t>
            </a:r>
            <a:endParaRPr lang="bg-BG" noProof="0" dirty="0" smtClean="0"/>
          </a:p>
          <a:p>
            <a:pPr lvl="1"/>
            <a:r>
              <a:rPr lang="bg-BG" noProof="0" dirty="0" err="1" smtClean="0"/>
              <a:t>Second</a:t>
            </a:r>
            <a:r>
              <a:rPr lang="bg-BG" noProof="0" dirty="0" smtClean="0"/>
              <a:t> </a:t>
            </a:r>
            <a:r>
              <a:rPr lang="bg-BG" noProof="0" dirty="0" err="1" smtClean="0"/>
              <a:t>level</a:t>
            </a:r>
            <a:endParaRPr lang="bg-BG" noProof="0" dirty="0" smtClean="0"/>
          </a:p>
          <a:p>
            <a:pPr lvl="2"/>
            <a:r>
              <a:rPr lang="bg-BG" noProof="0" dirty="0" err="1" smtClean="0"/>
              <a:t>Third</a:t>
            </a:r>
            <a:r>
              <a:rPr lang="bg-BG" noProof="0" dirty="0" smtClean="0"/>
              <a:t> </a:t>
            </a:r>
            <a:r>
              <a:rPr lang="bg-BG" noProof="0" dirty="0" err="1" smtClean="0"/>
              <a:t>level</a:t>
            </a:r>
            <a:endParaRPr lang="bg-BG" noProof="0" dirty="0" smtClean="0"/>
          </a:p>
          <a:p>
            <a:pPr lvl="3"/>
            <a:r>
              <a:rPr lang="bg-BG" noProof="0" dirty="0" err="1" smtClean="0"/>
              <a:t>Fourth</a:t>
            </a:r>
            <a:r>
              <a:rPr lang="bg-BG" noProof="0" dirty="0" smtClean="0"/>
              <a:t> </a:t>
            </a:r>
            <a:r>
              <a:rPr lang="bg-BG" noProof="0" dirty="0" err="1" smtClean="0"/>
              <a:t>level</a:t>
            </a:r>
            <a:endParaRPr lang="bg-BG" noProof="0" dirty="0" smtClean="0"/>
          </a:p>
          <a:p>
            <a:pPr lvl="4"/>
            <a:r>
              <a:rPr lang="bg-BG" noProof="0" dirty="0" err="1" smtClean="0"/>
              <a:t>Fifth</a:t>
            </a:r>
            <a:r>
              <a:rPr lang="bg-BG" noProof="0" dirty="0" smtClean="0"/>
              <a:t> </a:t>
            </a:r>
            <a:r>
              <a:rPr lang="bg-BG" noProof="0" dirty="0" err="1" smtClean="0"/>
              <a:t>level</a:t>
            </a:r>
            <a:endParaRPr lang="bg-BG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lIns="72000" tIns="72000" rIns="72000" bIns="72000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lIns="72000" tIns="72000" rIns="72000" bIns="72000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lIns="72000" tIns="72000" rIns="72000" bIns="72000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fld id="{CDFD9F46-2D3C-4575-A53B-D51848E30C0A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98965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72000" tIns="72000" rIns="72000" bIns="72000"/>
          <a:lstStyle>
            <a:lvl1pPr>
              <a:defRPr sz="2800" b="1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bg-BG" noProof="0" smtClean="0"/>
              <a:t>Click to edit Master title style</a:t>
            </a:r>
            <a:endParaRPr lang="bg-BG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E37D1-0660-47D7-9CD1-E1EE61F1AE96}" type="slidenum">
              <a:rPr lang="bg-BG" noProof="0" smtClean="0"/>
              <a:pPr/>
              <a:t>‹#›</a:t>
            </a:fld>
            <a:endParaRPr lang="bg-BG" noProof="0"/>
          </a:p>
        </p:txBody>
      </p:sp>
    </p:spTree>
    <p:extLst>
      <p:ext uri="{BB962C8B-B14F-4D97-AF65-F5344CB8AC3E}">
        <p14:creationId xmlns:p14="http://schemas.microsoft.com/office/powerpoint/2010/main" val="580029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226E03-B418-48D1-B56A-88295567B587}" type="slidenum">
              <a:rPr lang="bg-BG" noProof="0" smtClean="0"/>
              <a:pPr/>
              <a:t>‹#›</a:t>
            </a:fld>
            <a:endParaRPr lang="bg-BG" noProof="0"/>
          </a:p>
        </p:txBody>
      </p:sp>
    </p:spTree>
    <p:extLst>
      <p:ext uri="{BB962C8B-B14F-4D97-AF65-F5344CB8AC3E}">
        <p14:creationId xmlns:p14="http://schemas.microsoft.com/office/powerpoint/2010/main" val="4007667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wrap="square" lIns="72000" tIns="72000" rIns="72000" bIns="72000" anchor="b"/>
          <a:lstStyle>
            <a:lvl1pPr algn="l">
              <a:defRPr sz="2000" b="1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bg-BG" noProof="0" smtClean="0"/>
              <a:t>Click to edit Master title style</a:t>
            </a:r>
            <a:endParaRPr lang="bg-BG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wrap="square" lIns="72000" tIns="72000" rIns="72000" bIns="72000"/>
          <a:lstStyle>
            <a:lvl1pPr marL="0" indent="0">
              <a:buNone/>
              <a:defRPr sz="32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wrap="square" lIns="72000" tIns="72000" rIns="72000" bIns="72000"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noProof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fld id="{31A7F942-C96E-477D-B2CA-2B99A0F75EBA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39501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 smtClean="0"/>
              <a:t>Click to edit Master title style</a:t>
            </a:r>
            <a:endParaRPr lang="bg-BG" noProof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noProof="0" smtClean="0"/>
              <a:t>Click to edit Master text styles</a:t>
            </a:r>
          </a:p>
          <a:p>
            <a:pPr lvl="1"/>
            <a:r>
              <a:rPr lang="bg-BG" noProof="0" smtClean="0"/>
              <a:t>Second level</a:t>
            </a:r>
          </a:p>
          <a:p>
            <a:pPr lvl="2"/>
            <a:r>
              <a:rPr lang="bg-BG" noProof="0" smtClean="0"/>
              <a:t>Third level</a:t>
            </a:r>
          </a:p>
          <a:p>
            <a:pPr lvl="3"/>
            <a:r>
              <a:rPr lang="bg-BG" noProof="0" smtClean="0"/>
              <a:t>Fourth level</a:t>
            </a:r>
          </a:p>
          <a:p>
            <a:pPr lvl="4"/>
            <a:r>
              <a:rPr lang="bg-BG" noProof="0" smtClean="0"/>
              <a:t>Fifth level</a:t>
            </a:r>
            <a:endParaRPr lang="bg-BG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280953-10EF-4B53-98DD-F0D6506FB26B}" type="slidenum">
              <a:rPr lang="bg-BG" noProof="0" smtClean="0"/>
              <a:pPr/>
              <a:t>‹#›</a:t>
            </a:fld>
            <a:endParaRPr lang="bg-BG" noProof="0"/>
          </a:p>
        </p:txBody>
      </p:sp>
    </p:spTree>
    <p:extLst>
      <p:ext uri="{BB962C8B-B14F-4D97-AF65-F5344CB8AC3E}">
        <p14:creationId xmlns:p14="http://schemas.microsoft.com/office/powerpoint/2010/main" val="2002232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bg-BG" noProof="0" smtClean="0"/>
              <a:t>Click to edit Master title style</a:t>
            </a:r>
            <a:endParaRPr lang="bg-BG" noProof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bg-BG" noProof="0" smtClean="0"/>
              <a:t>Click to edit Master text styles</a:t>
            </a:r>
          </a:p>
          <a:p>
            <a:pPr lvl="1"/>
            <a:r>
              <a:rPr lang="bg-BG" noProof="0" smtClean="0"/>
              <a:t>Second level</a:t>
            </a:r>
          </a:p>
          <a:p>
            <a:pPr lvl="2"/>
            <a:r>
              <a:rPr lang="bg-BG" noProof="0" smtClean="0"/>
              <a:t>Third level</a:t>
            </a:r>
          </a:p>
          <a:p>
            <a:pPr lvl="3"/>
            <a:r>
              <a:rPr lang="bg-BG" noProof="0" smtClean="0"/>
              <a:t>Fourth level</a:t>
            </a:r>
          </a:p>
          <a:p>
            <a:pPr lvl="4"/>
            <a:r>
              <a:rPr lang="bg-BG" noProof="0" smtClean="0"/>
              <a:t>Fifth level</a:t>
            </a:r>
            <a:endParaRPr lang="bg-BG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45416-97E8-45D9-B6B5-30072EC12D82}" type="slidenum">
              <a:rPr lang="bg-BG" noProof="0" smtClean="0"/>
              <a:pPr/>
              <a:t>‹#›</a:t>
            </a:fld>
            <a:endParaRPr lang="bg-BG" noProof="0"/>
          </a:p>
        </p:txBody>
      </p:sp>
    </p:spTree>
    <p:extLst>
      <p:ext uri="{BB962C8B-B14F-4D97-AF65-F5344CB8AC3E}">
        <p14:creationId xmlns:p14="http://schemas.microsoft.com/office/powerpoint/2010/main" val="1944227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36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en-US"/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507C3B72-1921-4BFD-B6E5-7DC880840F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3671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grpSp>
        <p:nvGrpSpPr>
          <p:cNvPr id="113672" name="Group 8"/>
          <p:cNvGrpSpPr>
            <a:grpSpLocks/>
          </p:cNvGrpSpPr>
          <p:nvPr/>
        </p:nvGrpSpPr>
        <p:grpSpPr bwMode="auto">
          <a:xfrm>
            <a:off x="177800" y="838200"/>
            <a:ext cx="1003300" cy="228600"/>
            <a:chOff x="96" y="528"/>
            <a:chExt cx="632" cy="144"/>
          </a:xfrm>
        </p:grpSpPr>
        <p:sp>
          <p:nvSpPr>
            <p:cNvPr id="113673" name="Oval 9"/>
            <p:cNvSpPr>
              <a:spLocks noChangeArrowheads="1"/>
            </p:cNvSpPr>
            <p:nvPr/>
          </p:nvSpPr>
          <p:spPr bwMode="auto">
            <a:xfrm>
              <a:off x="96" y="528"/>
              <a:ext cx="144" cy="144"/>
            </a:xfrm>
            <a:prstGeom prst="ellipse">
              <a:avLst/>
            </a:prstGeom>
            <a:solidFill>
              <a:srgbClr val="356E8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 sz="2400">
                <a:latin typeface="Times New Roman" pitchFamily="18" charset="0"/>
              </a:endParaRPr>
            </a:p>
          </p:txBody>
        </p:sp>
        <p:sp>
          <p:nvSpPr>
            <p:cNvPr id="113674" name="Oval 10"/>
            <p:cNvSpPr>
              <a:spLocks noChangeArrowheads="1"/>
            </p:cNvSpPr>
            <p:nvPr/>
          </p:nvSpPr>
          <p:spPr bwMode="auto">
            <a:xfrm>
              <a:off x="340" y="528"/>
              <a:ext cx="144" cy="144"/>
            </a:xfrm>
            <a:prstGeom prst="ellipse">
              <a:avLst/>
            </a:prstGeom>
            <a:solidFill>
              <a:srgbClr val="5098B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 sz="2400">
                <a:latin typeface="Times New Roman" pitchFamily="18" charset="0"/>
              </a:endParaRPr>
            </a:p>
          </p:txBody>
        </p:sp>
        <p:sp>
          <p:nvSpPr>
            <p:cNvPr id="113675" name="Oval 11"/>
            <p:cNvSpPr>
              <a:spLocks noChangeArrowheads="1"/>
            </p:cNvSpPr>
            <p:nvPr/>
          </p:nvSpPr>
          <p:spPr bwMode="auto">
            <a:xfrm>
              <a:off x="584" y="528"/>
              <a:ext cx="144" cy="144"/>
            </a:xfrm>
            <a:prstGeom prst="ellipse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bg-BG" sz="2400">
                <a:latin typeface="Times New Roman" pitchFamily="1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6" r:id="rId2"/>
    <p:sldLayoutId id="2147483677" r:id="rId3"/>
    <p:sldLayoutId id="2147483678" r:id="rId4"/>
    <p:sldLayoutId id="2147483680" r:id="rId5"/>
    <p:sldLayoutId id="2147483681" r:id="rId6"/>
    <p:sldLayoutId id="2147483683" r:id="rId7"/>
    <p:sldLayoutId id="2147483684" r:id="rId8"/>
    <p:sldLayoutId id="2147483685" r:id="rId9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01638" indent="-401638" algn="l" rtl="0" fontAlgn="base">
        <a:spcBef>
          <a:spcPct val="20000"/>
        </a:spcBef>
        <a:spcAft>
          <a:spcPct val="25000"/>
        </a:spcAft>
        <a:buClr>
          <a:srgbClr val="5EA1C2"/>
        </a:buClr>
        <a:buSzPct val="75000"/>
        <a:buFont typeface="Wingdings 3" pitchFamily="18" charset="2"/>
        <a:buChar char=""/>
        <a:defRPr sz="2600">
          <a:solidFill>
            <a:schemeClr val="tx2"/>
          </a:solidFill>
          <a:latin typeface="+mn-lt"/>
          <a:ea typeface="+mn-ea"/>
          <a:cs typeface="+mn-cs"/>
        </a:defRPr>
      </a:lvl1pPr>
      <a:lvl2pPr marL="801688" indent="-228600" algn="l" rtl="0" fontAlgn="base">
        <a:spcBef>
          <a:spcPct val="20000"/>
        </a:spcBef>
        <a:spcAft>
          <a:spcPct val="0"/>
        </a:spcAft>
        <a:buClr>
          <a:srgbClr val="5F5F5F"/>
        </a:buClr>
        <a:buSzPct val="65000"/>
        <a:buFont typeface="Wingdings" pitchFamily="2" charset="2"/>
        <a:buChar char="§"/>
        <a:defRPr sz="2500">
          <a:solidFill>
            <a:schemeClr val="tx2"/>
          </a:solidFill>
          <a:latin typeface="+mn-lt"/>
        </a:defRPr>
      </a:lvl2pPr>
      <a:lvl3pPr marL="1144588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76450" y="1371600"/>
            <a:ext cx="6477000" cy="1752600"/>
          </a:xfrm>
        </p:spPr>
        <p:txBody>
          <a:bodyPr>
            <a:noAutofit/>
          </a:bodyPr>
          <a:lstStyle/>
          <a:p>
            <a:r>
              <a:rPr lang="bg-BG" sz="2800" dirty="0" smtClean="0"/>
              <a:t>Междинна оценка на изпълнението на </a:t>
            </a:r>
            <a:r>
              <a:rPr lang="ru-RU" dirty="0" smtClean="0"/>
              <a:t>Регионалния план за развитие 20</a:t>
            </a:r>
            <a:r>
              <a:rPr lang="en-US" dirty="0" smtClean="0"/>
              <a:t>14</a:t>
            </a:r>
            <a:r>
              <a:rPr lang="ru-RU" dirty="0" smtClean="0"/>
              <a:t>-20</a:t>
            </a:r>
            <a:r>
              <a:rPr lang="en-US" dirty="0" smtClean="0"/>
              <a:t>20</a:t>
            </a:r>
            <a:r>
              <a:rPr lang="ru-RU" dirty="0" smtClean="0"/>
              <a:t> г. на </a:t>
            </a:r>
            <a:r>
              <a:rPr lang="bg-BG" dirty="0" smtClean="0"/>
              <a:t>Северен централен</a:t>
            </a:r>
            <a:r>
              <a:rPr lang="ru-RU" dirty="0" smtClean="0"/>
              <a:t> район от ниво 2</a:t>
            </a:r>
            <a:endParaRPr lang="bg-BG" sz="2800" dirty="0"/>
          </a:p>
        </p:txBody>
      </p:sp>
      <p:grpSp>
        <p:nvGrpSpPr>
          <p:cNvPr id="5" name="Group 4"/>
          <p:cNvGrpSpPr/>
          <p:nvPr/>
        </p:nvGrpSpPr>
        <p:grpSpPr>
          <a:xfrm>
            <a:off x="2524316" y="3037817"/>
            <a:ext cx="5755998" cy="3427812"/>
            <a:chOff x="1694001" y="1719815"/>
            <a:chExt cx="5755998" cy="3427812"/>
          </a:xfrm>
          <a:effectLst>
            <a:outerShdw blurRad="317500" dist="63500" dir="5400000" sx="150000" sy="150000" rotWithShape="0">
              <a:schemeClr val="accent1">
                <a:alpha val="50000"/>
              </a:schemeClr>
            </a:outerShdw>
          </a:effectLst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2999607" y="3348734"/>
              <a:ext cx="2620655" cy="1798893"/>
            </a:xfrm>
            <a:custGeom>
              <a:avLst/>
              <a:gdLst>
                <a:gd name="T0" fmla="*/ 1122 w 2220"/>
                <a:gd name="T1" fmla="*/ 1484 h 1524"/>
                <a:gd name="T2" fmla="*/ 1038 w 2220"/>
                <a:gd name="T3" fmla="*/ 1448 h 1524"/>
                <a:gd name="T4" fmla="*/ 894 w 2220"/>
                <a:gd name="T5" fmla="*/ 1400 h 1524"/>
                <a:gd name="T6" fmla="*/ 780 w 2220"/>
                <a:gd name="T7" fmla="*/ 1388 h 1524"/>
                <a:gd name="T8" fmla="*/ 676 w 2220"/>
                <a:gd name="T9" fmla="*/ 1356 h 1524"/>
                <a:gd name="T10" fmla="*/ 584 w 2220"/>
                <a:gd name="T11" fmla="*/ 1286 h 1524"/>
                <a:gd name="T12" fmla="*/ 542 w 2220"/>
                <a:gd name="T13" fmla="*/ 1242 h 1524"/>
                <a:gd name="T14" fmla="*/ 498 w 2220"/>
                <a:gd name="T15" fmla="*/ 1274 h 1524"/>
                <a:gd name="T16" fmla="*/ 374 w 2220"/>
                <a:gd name="T17" fmla="*/ 1156 h 1524"/>
                <a:gd name="T18" fmla="*/ 260 w 2220"/>
                <a:gd name="T19" fmla="*/ 1180 h 1524"/>
                <a:gd name="T20" fmla="*/ 238 w 2220"/>
                <a:gd name="T21" fmla="*/ 1052 h 1524"/>
                <a:gd name="T22" fmla="*/ 202 w 2220"/>
                <a:gd name="T23" fmla="*/ 1014 h 1524"/>
                <a:gd name="T24" fmla="*/ 146 w 2220"/>
                <a:gd name="T25" fmla="*/ 986 h 1524"/>
                <a:gd name="T26" fmla="*/ 72 w 2220"/>
                <a:gd name="T27" fmla="*/ 914 h 1524"/>
                <a:gd name="T28" fmla="*/ 26 w 2220"/>
                <a:gd name="T29" fmla="*/ 860 h 1524"/>
                <a:gd name="T30" fmla="*/ 44 w 2220"/>
                <a:gd name="T31" fmla="*/ 728 h 1524"/>
                <a:gd name="T32" fmla="*/ 18 w 2220"/>
                <a:gd name="T33" fmla="*/ 630 h 1524"/>
                <a:gd name="T34" fmla="*/ 6 w 2220"/>
                <a:gd name="T35" fmla="*/ 542 h 1524"/>
                <a:gd name="T36" fmla="*/ 110 w 2220"/>
                <a:gd name="T37" fmla="*/ 482 h 1524"/>
                <a:gd name="T38" fmla="*/ 112 w 2220"/>
                <a:gd name="T39" fmla="*/ 444 h 1524"/>
                <a:gd name="T40" fmla="*/ 184 w 2220"/>
                <a:gd name="T41" fmla="*/ 372 h 1524"/>
                <a:gd name="T42" fmla="*/ 200 w 2220"/>
                <a:gd name="T43" fmla="*/ 310 h 1524"/>
                <a:gd name="T44" fmla="*/ 110 w 2220"/>
                <a:gd name="T45" fmla="*/ 296 h 1524"/>
                <a:gd name="T46" fmla="*/ 86 w 2220"/>
                <a:gd name="T47" fmla="*/ 244 h 1524"/>
                <a:gd name="T48" fmla="*/ 148 w 2220"/>
                <a:gd name="T49" fmla="*/ 178 h 1524"/>
                <a:gd name="T50" fmla="*/ 240 w 2220"/>
                <a:gd name="T51" fmla="*/ 190 h 1524"/>
                <a:gd name="T52" fmla="*/ 330 w 2220"/>
                <a:gd name="T53" fmla="*/ 164 h 1524"/>
                <a:gd name="T54" fmla="*/ 490 w 2220"/>
                <a:gd name="T55" fmla="*/ 208 h 1524"/>
                <a:gd name="T56" fmla="*/ 466 w 2220"/>
                <a:gd name="T57" fmla="*/ 114 h 1524"/>
                <a:gd name="T58" fmla="*/ 504 w 2220"/>
                <a:gd name="T59" fmla="*/ 28 h 1524"/>
                <a:gd name="T60" fmla="*/ 644 w 2220"/>
                <a:gd name="T61" fmla="*/ 16 h 1524"/>
                <a:gd name="T62" fmla="*/ 824 w 2220"/>
                <a:gd name="T63" fmla="*/ 42 h 1524"/>
                <a:gd name="T64" fmla="*/ 956 w 2220"/>
                <a:gd name="T65" fmla="*/ 90 h 1524"/>
                <a:gd name="T66" fmla="*/ 992 w 2220"/>
                <a:gd name="T67" fmla="*/ 198 h 1524"/>
                <a:gd name="T68" fmla="*/ 1062 w 2220"/>
                <a:gd name="T69" fmla="*/ 250 h 1524"/>
                <a:gd name="T70" fmla="*/ 1104 w 2220"/>
                <a:gd name="T71" fmla="*/ 296 h 1524"/>
                <a:gd name="T72" fmla="*/ 1112 w 2220"/>
                <a:gd name="T73" fmla="*/ 376 h 1524"/>
                <a:gd name="T74" fmla="*/ 1068 w 2220"/>
                <a:gd name="T75" fmla="*/ 420 h 1524"/>
                <a:gd name="T76" fmla="*/ 1050 w 2220"/>
                <a:gd name="T77" fmla="*/ 528 h 1524"/>
                <a:gd name="T78" fmla="*/ 1114 w 2220"/>
                <a:gd name="T79" fmla="*/ 560 h 1524"/>
                <a:gd name="T80" fmla="*/ 1216 w 2220"/>
                <a:gd name="T81" fmla="*/ 684 h 1524"/>
                <a:gd name="T82" fmla="*/ 1320 w 2220"/>
                <a:gd name="T83" fmla="*/ 628 h 1524"/>
                <a:gd name="T84" fmla="*/ 1434 w 2220"/>
                <a:gd name="T85" fmla="*/ 618 h 1524"/>
                <a:gd name="T86" fmla="*/ 1518 w 2220"/>
                <a:gd name="T87" fmla="*/ 662 h 1524"/>
                <a:gd name="T88" fmla="*/ 1566 w 2220"/>
                <a:gd name="T89" fmla="*/ 680 h 1524"/>
                <a:gd name="T90" fmla="*/ 1746 w 2220"/>
                <a:gd name="T91" fmla="*/ 736 h 1524"/>
                <a:gd name="T92" fmla="*/ 1960 w 2220"/>
                <a:gd name="T93" fmla="*/ 762 h 1524"/>
                <a:gd name="T94" fmla="*/ 2074 w 2220"/>
                <a:gd name="T95" fmla="*/ 822 h 1524"/>
                <a:gd name="T96" fmla="*/ 2116 w 2220"/>
                <a:gd name="T97" fmla="*/ 776 h 1524"/>
                <a:gd name="T98" fmla="*/ 2140 w 2220"/>
                <a:gd name="T99" fmla="*/ 798 h 1524"/>
                <a:gd name="T100" fmla="*/ 2196 w 2220"/>
                <a:gd name="T101" fmla="*/ 898 h 1524"/>
                <a:gd name="T102" fmla="*/ 2128 w 2220"/>
                <a:gd name="T103" fmla="*/ 948 h 1524"/>
                <a:gd name="T104" fmla="*/ 2072 w 2220"/>
                <a:gd name="T105" fmla="*/ 1026 h 1524"/>
                <a:gd name="T106" fmla="*/ 1970 w 2220"/>
                <a:gd name="T107" fmla="*/ 1040 h 1524"/>
                <a:gd name="T108" fmla="*/ 1858 w 2220"/>
                <a:gd name="T109" fmla="*/ 1068 h 1524"/>
                <a:gd name="T110" fmla="*/ 1900 w 2220"/>
                <a:gd name="T111" fmla="*/ 1160 h 1524"/>
                <a:gd name="T112" fmla="*/ 1930 w 2220"/>
                <a:gd name="T113" fmla="*/ 1202 h 1524"/>
                <a:gd name="T114" fmla="*/ 1942 w 2220"/>
                <a:gd name="T115" fmla="*/ 1286 h 1524"/>
                <a:gd name="T116" fmla="*/ 1922 w 2220"/>
                <a:gd name="T117" fmla="*/ 1406 h 1524"/>
                <a:gd name="T118" fmla="*/ 1776 w 2220"/>
                <a:gd name="T119" fmla="*/ 1448 h 1524"/>
                <a:gd name="T120" fmla="*/ 1578 w 2220"/>
                <a:gd name="T121" fmla="*/ 1456 h 1524"/>
                <a:gd name="T122" fmla="*/ 1488 w 2220"/>
                <a:gd name="T123" fmla="*/ 1474 h 1524"/>
                <a:gd name="T124" fmla="*/ 1332 w 2220"/>
                <a:gd name="T125" fmla="*/ 1510 h 1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20" h="1524">
                  <a:moveTo>
                    <a:pt x="1212" y="1524"/>
                  </a:moveTo>
                  <a:lnTo>
                    <a:pt x="1208" y="1520"/>
                  </a:lnTo>
                  <a:lnTo>
                    <a:pt x="1202" y="1514"/>
                  </a:lnTo>
                  <a:lnTo>
                    <a:pt x="1194" y="1510"/>
                  </a:lnTo>
                  <a:lnTo>
                    <a:pt x="1188" y="1508"/>
                  </a:lnTo>
                  <a:lnTo>
                    <a:pt x="1182" y="1496"/>
                  </a:lnTo>
                  <a:lnTo>
                    <a:pt x="1170" y="1492"/>
                  </a:lnTo>
                  <a:lnTo>
                    <a:pt x="1158" y="1490"/>
                  </a:lnTo>
                  <a:lnTo>
                    <a:pt x="1146" y="1492"/>
                  </a:lnTo>
                  <a:lnTo>
                    <a:pt x="1132" y="1490"/>
                  </a:lnTo>
                  <a:lnTo>
                    <a:pt x="1122" y="1484"/>
                  </a:lnTo>
                  <a:lnTo>
                    <a:pt x="1118" y="1484"/>
                  </a:lnTo>
                  <a:lnTo>
                    <a:pt x="1114" y="1482"/>
                  </a:lnTo>
                  <a:lnTo>
                    <a:pt x="1114" y="1478"/>
                  </a:lnTo>
                  <a:lnTo>
                    <a:pt x="1114" y="1474"/>
                  </a:lnTo>
                  <a:lnTo>
                    <a:pt x="1100" y="1470"/>
                  </a:lnTo>
                  <a:lnTo>
                    <a:pt x="1086" y="1464"/>
                  </a:lnTo>
                  <a:lnTo>
                    <a:pt x="1074" y="1458"/>
                  </a:lnTo>
                  <a:lnTo>
                    <a:pt x="1056" y="1456"/>
                  </a:lnTo>
                  <a:lnTo>
                    <a:pt x="1038" y="1456"/>
                  </a:lnTo>
                  <a:lnTo>
                    <a:pt x="1038" y="1452"/>
                  </a:lnTo>
                  <a:lnTo>
                    <a:pt x="1038" y="1448"/>
                  </a:lnTo>
                  <a:lnTo>
                    <a:pt x="1020" y="1444"/>
                  </a:lnTo>
                  <a:lnTo>
                    <a:pt x="1002" y="1440"/>
                  </a:lnTo>
                  <a:lnTo>
                    <a:pt x="1002" y="1436"/>
                  </a:lnTo>
                  <a:lnTo>
                    <a:pt x="1002" y="1432"/>
                  </a:lnTo>
                  <a:lnTo>
                    <a:pt x="982" y="1426"/>
                  </a:lnTo>
                  <a:lnTo>
                    <a:pt x="964" y="1416"/>
                  </a:lnTo>
                  <a:lnTo>
                    <a:pt x="958" y="1404"/>
                  </a:lnTo>
                  <a:lnTo>
                    <a:pt x="944" y="1398"/>
                  </a:lnTo>
                  <a:lnTo>
                    <a:pt x="928" y="1394"/>
                  </a:lnTo>
                  <a:lnTo>
                    <a:pt x="910" y="1396"/>
                  </a:lnTo>
                  <a:lnTo>
                    <a:pt x="894" y="1400"/>
                  </a:lnTo>
                  <a:lnTo>
                    <a:pt x="884" y="1406"/>
                  </a:lnTo>
                  <a:lnTo>
                    <a:pt x="878" y="1416"/>
                  </a:lnTo>
                  <a:lnTo>
                    <a:pt x="868" y="1422"/>
                  </a:lnTo>
                  <a:lnTo>
                    <a:pt x="856" y="1424"/>
                  </a:lnTo>
                  <a:lnTo>
                    <a:pt x="842" y="1424"/>
                  </a:lnTo>
                  <a:lnTo>
                    <a:pt x="828" y="1424"/>
                  </a:lnTo>
                  <a:lnTo>
                    <a:pt x="814" y="1422"/>
                  </a:lnTo>
                  <a:lnTo>
                    <a:pt x="810" y="1412"/>
                  </a:lnTo>
                  <a:lnTo>
                    <a:pt x="800" y="1402"/>
                  </a:lnTo>
                  <a:lnTo>
                    <a:pt x="788" y="1394"/>
                  </a:lnTo>
                  <a:lnTo>
                    <a:pt x="780" y="1388"/>
                  </a:lnTo>
                  <a:lnTo>
                    <a:pt x="778" y="1384"/>
                  </a:lnTo>
                  <a:lnTo>
                    <a:pt x="778" y="1380"/>
                  </a:lnTo>
                  <a:lnTo>
                    <a:pt x="758" y="1384"/>
                  </a:lnTo>
                  <a:lnTo>
                    <a:pt x="740" y="1388"/>
                  </a:lnTo>
                  <a:lnTo>
                    <a:pt x="720" y="1388"/>
                  </a:lnTo>
                  <a:lnTo>
                    <a:pt x="704" y="1382"/>
                  </a:lnTo>
                  <a:lnTo>
                    <a:pt x="694" y="1380"/>
                  </a:lnTo>
                  <a:lnTo>
                    <a:pt x="686" y="1376"/>
                  </a:lnTo>
                  <a:lnTo>
                    <a:pt x="682" y="1370"/>
                  </a:lnTo>
                  <a:lnTo>
                    <a:pt x="678" y="1364"/>
                  </a:lnTo>
                  <a:lnTo>
                    <a:pt x="676" y="1356"/>
                  </a:lnTo>
                  <a:lnTo>
                    <a:pt x="672" y="1354"/>
                  </a:lnTo>
                  <a:lnTo>
                    <a:pt x="668" y="1354"/>
                  </a:lnTo>
                  <a:lnTo>
                    <a:pt x="660" y="1338"/>
                  </a:lnTo>
                  <a:lnTo>
                    <a:pt x="648" y="1328"/>
                  </a:lnTo>
                  <a:lnTo>
                    <a:pt x="630" y="1322"/>
                  </a:lnTo>
                  <a:lnTo>
                    <a:pt x="630" y="1316"/>
                  </a:lnTo>
                  <a:lnTo>
                    <a:pt x="630" y="1312"/>
                  </a:lnTo>
                  <a:lnTo>
                    <a:pt x="616" y="1308"/>
                  </a:lnTo>
                  <a:lnTo>
                    <a:pt x="606" y="1300"/>
                  </a:lnTo>
                  <a:lnTo>
                    <a:pt x="596" y="1292"/>
                  </a:lnTo>
                  <a:lnTo>
                    <a:pt x="584" y="1286"/>
                  </a:lnTo>
                  <a:lnTo>
                    <a:pt x="582" y="1284"/>
                  </a:lnTo>
                  <a:lnTo>
                    <a:pt x="582" y="1280"/>
                  </a:lnTo>
                  <a:lnTo>
                    <a:pt x="580" y="1278"/>
                  </a:lnTo>
                  <a:lnTo>
                    <a:pt x="578" y="1276"/>
                  </a:lnTo>
                  <a:lnTo>
                    <a:pt x="576" y="1274"/>
                  </a:lnTo>
                  <a:lnTo>
                    <a:pt x="570" y="1258"/>
                  </a:lnTo>
                  <a:lnTo>
                    <a:pt x="564" y="1248"/>
                  </a:lnTo>
                  <a:lnTo>
                    <a:pt x="552" y="1236"/>
                  </a:lnTo>
                  <a:lnTo>
                    <a:pt x="548" y="1238"/>
                  </a:lnTo>
                  <a:lnTo>
                    <a:pt x="544" y="1240"/>
                  </a:lnTo>
                  <a:lnTo>
                    <a:pt x="542" y="1242"/>
                  </a:lnTo>
                  <a:lnTo>
                    <a:pt x="540" y="1244"/>
                  </a:lnTo>
                  <a:lnTo>
                    <a:pt x="536" y="1248"/>
                  </a:lnTo>
                  <a:lnTo>
                    <a:pt x="532" y="1252"/>
                  </a:lnTo>
                  <a:lnTo>
                    <a:pt x="526" y="1254"/>
                  </a:lnTo>
                  <a:lnTo>
                    <a:pt x="520" y="1254"/>
                  </a:lnTo>
                  <a:lnTo>
                    <a:pt x="516" y="1258"/>
                  </a:lnTo>
                  <a:lnTo>
                    <a:pt x="512" y="1260"/>
                  </a:lnTo>
                  <a:lnTo>
                    <a:pt x="510" y="1266"/>
                  </a:lnTo>
                  <a:lnTo>
                    <a:pt x="510" y="1272"/>
                  </a:lnTo>
                  <a:lnTo>
                    <a:pt x="504" y="1272"/>
                  </a:lnTo>
                  <a:lnTo>
                    <a:pt x="498" y="1274"/>
                  </a:lnTo>
                  <a:lnTo>
                    <a:pt x="494" y="1278"/>
                  </a:lnTo>
                  <a:lnTo>
                    <a:pt x="490" y="1282"/>
                  </a:lnTo>
                  <a:lnTo>
                    <a:pt x="486" y="1286"/>
                  </a:lnTo>
                  <a:lnTo>
                    <a:pt x="458" y="1286"/>
                  </a:lnTo>
                  <a:lnTo>
                    <a:pt x="432" y="1286"/>
                  </a:lnTo>
                  <a:lnTo>
                    <a:pt x="420" y="1276"/>
                  </a:lnTo>
                  <a:lnTo>
                    <a:pt x="408" y="1266"/>
                  </a:lnTo>
                  <a:lnTo>
                    <a:pt x="408" y="1222"/>
                  </a:lnTo>
                  <a:lnTo>
                    <a:pt x="406" y="1178"/>
                  </a:lnTo>
                  <a:lnTo>
                    <a:pt x="390" y="1166"/>
                  </a:lnTo>
                  <a:lnTo>
                    <a:pt x="374" y="1156"/>
                  </a:lnTo>
                  <a:lnTo>
                    <a:pt x="352" y="1152"/>
                  </a:lnTo>
                  <a:lnTo>
                    <a:pt x="352" y="1162"/>
                  </a:lnTo>
                  <a:lnTo>
                    <a:pt x="350" y="1172"/>
                  </a:lnTo>
                  <a:lnTo>
                    <a:pt x="332" y="1180"/>
                  </a:lnTo>
                  <a:lnTo>
                    <a:pt x="316" y="1194"/>
                  </a:lnTo>
                  <a:lnTo>
                    <a:pt x="308" y="1192"/>
                  </a:lnTo>
                  <a:lnTo>
                    <a:pt x="300" y="1192"/>
                  </a:lnTo>
                  <a:lnTo>
                    <a:pt x="290" y="1186"/>
                  </a:lnTo>
                  <a:lnTo>
                    <a:pt x="280" y="1184"/>
                  </a:lnTo>
                  <a:lnTo>
                    <a:pt x="270" y="1182"/>
                  </a:lnTo>
                  <a:lnTo>
                    <a:pt x="260" y="1180"/>
                  </a:lnTo>
                  <a:lnTo>
                    <a:pt x="252" y="1174"/>
                  </a:lnTo>
                  <a:lnTo>
                    <a:pt x="246" y="1160"/>
                  </a:lnTo>
                  <a:lnTo>
                    <a:pt x="242" y="1148"/>
                  </a:lnTo>
                  <a:lnTo>
                    <a:pt x="242" y="1134"/>
                  </a:lnTo>
                  <a:lnTo>
                    <a:pt x="248" y="1120"/>
                  </a:lnTo>
                  <a:lnTo>
                    <a:pt x="256" y="1110"/>
                  </a:lnTo>
                  <a:lnTo>
                    <a:pt x="256" y="1088"/>
                  </a:lnTo>
                  <a:lnTo>
                    <a:pt x="256" y="1066"/>
                  </a:lnTo>
                  <a:lnTo>
                    <a:pt x="250" y="1060"/>
                  </a:lnTo>
                  <a:lnTo>
                    <a:pt x="244" y="1056"/>
                  </a:lnTo>
                  <a:lnTo>
                    <a:pt x="238" y="1052"/>
                  </a:lnTo>
                  <a:lnTo>
                    <a:pt x="230" y="1050"/>
                  </a:lnTo>
                  <a:lnTo>
                    <a:pt x="230" y="1044"/>
                  </a:lnTo>
                  <a:lnTo>
                    <a:pt x="230" y="1042"/>
                  </a:lnTo>
                  <a:lnTo>
                    <a:pt x="226" y="1042"/>
                  </a:lnTo>
                  <a:lnTo>
                    <a:pt x="222" y="1042"/>
                  </a:lnTo>
                  <a:lnTo>
                    <a:pt x="220" y="1036"/>
                  </a:lnTo>
                  <a:lnTo>
                    <a:pt x="216" y="1030"/>
                  </a:lnTo>
                  <a:lnTo>
                    <a:pt x="212" y="1028"/>
                  </a:lnTo>
                  <a:lnTo>
                    <a:pt x="208" y="1024"/>
                  </a:lnTo>
                  <a:lnTo>
                    <a:pt x="204" y="1020"/>
                  </a:lnTo>
                  <a:lnTo>
                    <a:pt x="202" y="1014"/>
                  </a:lnTo>
                  <a:lnTo>
                    <a:pt x="200" y="1010"/>
                  </a:lnTo>
                  <a:lnTo>
                    <a:pt x="192" y="1008"/>
                  </a:lnTo>
                  <a:lnTo>
                    <a:pt x="184" y="1008"/>
                  </a:lnTo>
                  <a:lnTo>
                    <a:pt x="182" y="1004"/>
                  </a:lnTo>
                  <a:lnTo>
                    <a:pt x="182" y="1000"/>
                  </a:lnTo>
                  <a:lnTo>
                    <a:pt x="176" y="998"/>
                  </a:lnTo>
                  <a:lnTo>
                    <a:pt x="170" y="996"/>
                  </a:lnTo>
                  <a:lnTo>
                    <a:pt x="164" y="992"/>
                  </a:lnTo>
                  <a:lnTo>
                    <a:pt x="156" y="992"/>
                  </a:lnTo>
                  <a:lnTo>
                    <a:pt x="146" y="990"/>
                  </a:lnTo>
                  <a:lnTo>
                    <a:pt x="146" y="986"/>
                  </a:lnTo>
                  <a:lnTo>
                    <a:pt x="146" y="982"/>
                  </a:lnTo>
                  <a:lnTo>
                    <a:pt x="128" y="982"/>
                  </a:lnTo>
                  <a:lnTo>
                    <a:pt x="118" y="980"/>
                  </a:lnTo>
                  <a:lnTo>
                    <a:pt x="112" y="974"/>
                  </a:lnTo>
                  <a:lnTo>
                    <a:pt x="108" y="958"/>
                  </a:lnTo>
                  <a:lnTo>
                    <a:pt x="96" y="950"/>
                  </a:lnTo>
                  <a:lnTo>
                    <a:pt x="88" y="946"/>
                  </a:lnTo>
                  <a:lnTo>
                    <a:pt x="82" y="946"/>
                  </a:lnTo>
                  <a:lnTo>
                    <a:pt x="76" y="944"/>
                  </a:lnTo>
                  <a:lnTo>
                    <a:pt x="74" y="934"/>
                  </a:lnTo>
                  <a:lnTo>
                    <a:pt x="72" y="914"/>
                  </a:lnTo>
                  <a:lnTo>
                    <a:pt x="62" y="914"/>
                  </a:lnTo>
                  <a:lnTo>
                    <a:pt x="54" y="914"/>
                  </a:lnTo>
                  <a:lnTo>
                    <a:pt x="52" y="908"/>
                  </a:lnTo>
                  <a:lnTo>
                    <a:pt x="48" y="902"/>
                  </a:lnTo>
                  <a:lnTo>
                    <a:pt x="44" y="894"/>
                  </a:lnTo>
                  <a:lnTo>
                    <a:pt x="40" y="888"/>
                  </a:lnTo>
                  <a:lnTo>
                    <a:pt x="36" y="884"/>
                  </a:lnTo>
                  <a:lnTo>
                    <a:pt x="34" y="874"/>
                  </a:lnTo>
                  <a:lnTo>
                    <a:pt x="34" y="864"/>
                  </a:lnTo>
                  <a:lnTo>
                    <a:pt x="30" y="862"/>
                  </a:lnTo>
                  <a:lnTo>
                    <a:pt x="26" y="860"/>
                  </a:lnTo>
                  <a:lnTo>
                    <a:pt x="26" y="854"/>
                  </a:lnTo>
                  <a:lnTo>
                    <a:pt x="26" y="846"/>
                  </a:lnTo>
                  <a:lnTo>
                    <a:pt x="16" y="846"/>
                  </a:lnTo>
                  <a:lnTo>
                    <a:pt x="8" y="846"/>
                  </a:lnTo>
                  <a:lnTo>
                    <a:pt x="8" y="820"/>
                  </a:lnTo>
                  <a:lnTo>
                    <a:pt x="8" y="794"/>
                  </a:lnTo>
                  <a:lnTo>
                    <a:pt x="18" y="778"/>
                  </a:lnTo>
                  <a:lnTo>
                    <a:pt x="26" y="760"/>
                  </a:lnTo>
                  <a:lnTo>
                    <a:pt x="34" y="752"/>
                  </a:lnTo>
                  <a:lnTo>
                    <a:pt x="44" y="744"/>
                  </a:lnTo>
                  <a:lnTo>
                    <a:pt x="44" y="728"/>
                  </a:lnTo>
                  <a:lnTo>
                    <a:pt x="44" y="712"/>
                  </a:lnTo>
                  <a:lnTo>
                    <a:pt x="40" y="710"/>
                  </a:lnTo>
                  <a:lnTo>
                    <a:pt x="36" y="710"/>
                  </a:lnTo>
                  <a:lnTo>
                    <a:pt x="36" y="686"/>
                  </a:lnTo>
                  <a:lnTo>
                    <a:pt x="34" y="662"/>
                  </a:lnTo>
                  <a:lnTo>
                    <a:pt x="30" y="656"/>
                  </a:lnTo>
                  <a:lnTo>
                    <a:pt x="28" y="650"/>
                  </a:lnTo>
                  <a:lnTo>
                    <a:pt x="26" y="646"/>
                  </a:lnTo>
                  <a:lnTo>
                    <a:pt x="24" y="640"/>
                  </a:lnTo>
                  <a:lnTo>
                    <a:pt x="22" y="634"/>
                  </a:lnTo>
                  <a:lnTo>
                    <a:pt x="18" y="630"/>
                  </a:lnTo>
                  <a:lnTo>
                    <a:pt x="18" y="624"/>
                  </a:lnTo>
                  <a:lnTo>
                    <a:pt x="16" y="620"/>
                  </a:lnTo>
                  <a:lnTo>
                    <a:pt x="12" y="616"/>
                  </a:lnTo>
                  <a:lnTo>
                    <a:pt x="10" y="612"/>
                  </a:lnTo>
                  <a:lnTo>
                    <a:pt x="4" y="608"/>
                  </a:lnTo>
                  <a:lnTo>
                    <a:pt x="0" y="604"/>
                  </a:lnTo>
                  <a:lnTo>
                    <a:pt x="0" y="592"/>
                  </a:lnTo>
                  <a:lnTo>
                    <a:pt x="0" y="580"/>
                  </a:lnTo>
                  <a:lnTo>
                    <a:pt x="6" y="570"/>
                  </a:lnTo>
                  <a:lnTo>
                    <a:pt x="6" y="556"/>
                  </a:lnTo>
                  <a:lnTo>
                    <a:pt x="6" y="542"/>
                  </a:lnTo>
                  <a:lnTo>
                    <a:pt x="6" y="530"/>
                  </a:lnTo>
                  <a:lnTo>
                    <a:pt x="12" y="518"/>
                  </a:lnTo>
                  <a:lnTo>
                    <a:pt x="30" y="514"/>
                  </a:lnTo>
                  <a:lnTo>
                    <a:pt x="46" y="510"/>
                  </a:lnTo>
                  <a:lnTo>
                    <a:pt x="62" y="506"/>
                  </a:lnTo>
                  <a:lnTo>
                    <a:pt x="74" y="496"/>
                  </a:lnTo>
                  <a:lnTo>
                    <a:pt x="84" y="492"/>
                  </a:lnTo>
                  <a:lnTo>
                    <a:pt x="94" y="490"/>
                  </a:lnTo>
                  <a:lnTo>
                    <a:pt x="110" y="490"/>
                  </a:lnTo>
                  <a:lnTo>
                    <a:pt x="110" y="486"/>
                  </a:lnTo>
                  <a:lnTo>
                    <a:pt x="110" y="482"/>
                  </a:lnTo>
                  <a:lnTo>
                    <a:pt x="124" y="482"/>
                  </a:lnTo>
                  <a:lnTo>
                    <a:pt x="138" y="482"/>
                  </a:lnTo>
                  <a:lnTo>
                    <a:pt x="138" y="470"/>
                  </a:lnTo>
                  <a:lnTo>
                    <a:pt x="138" y="458"/>
                  </a:lnTo>
                  <a:lnTo>
                    <a:pt x="132" y="454"/>
                  </a:lnTo>
                  <a:lnTo>
                    <a:pt x="126" y="452"/>
                  </a:lnTo>
                  <a:lnTo>
                    <a:pt x="122" y="450"/>
                  </a:lnTo>
                  <a:lnTo>
                    <a:pt x="120" y="450"/>
                  </a:lnTo>
                  <a:lnTo>
                    <a:pt x="118" y="448"/>
                  </a:lnTo>
                  <a:lnTo>
                    <a:pt x="114" y="446"/>
                  </a:lnTo>
                  <a:lnTo>
                    <a:pt x="112" y="444"/>
                  </a:lnTo>
                  <a:lnTo>
                    <a:pt x="112" y="428"/>
                  </a:lnTo>
                  <a:lnTo>
                    <a:pt x="112" y="412"/>
                  </a:lnTo>
                  <a:lnTo>
                    <a:pt x="122" y="404"/>
                  </a:lnTo>
                  <a:lnTo>
                    <a:pt x="132" y="398"/>
                  </a:lnTo>
                  <a:lnTo>
                    <a:pt x="140" y="392"/>
                  </a:lnTo>
                  <a:lnTo>
                    <a:pt x="146" y="380"/>
                  </a:lnTo>
                  <a:lnTo>
                    <a:pt x="152" y="380"/>
                  </a:lnTo>
                  <a:lnTo>
                    <a:pt x="156" y="378"/>
                  </a:lnTo>
                  <a:lnTo>
                    <a:pt x="160" y="374"/>
                  </a:lnTo>
                  <a:lnTo>
                    <a:pt x="172" y="374"/>
                  </a:lnTo>
                  <a:lnTo>
                    <a:pt x="184" y="372"/>
                  </a:lnTo>
                  <a:lnTo>
                    <a:pt x="184" y="368"/>
                  </a:lnTo>
                  <a:lnTo>
                    <a:pt x="184" y="364"/>
                  </a:lnTo>
                  <a:lnTo>
                    <a:pt x="198" y="360"/>
                  </a:lnTo>
                  <a:lnTo>
                    <a:pt x="208" y="354"/>
                  </a:lnTo>
                  <a:lnTo>
                    <a:pt x="220" y="344"/>
                  </a:lnTo>
                  <a:lnTo>
                    <a:pt x="220" y="334"/>
                  </a:lnTo>
                  <a:lnTo>
                    <a:pt x="222" y="324"/>
                  </a:lnTo>
                  <a:lnTo>
                    <a:pt x="216" y="318"/>
                  </a:lnTo>
                  <a:lnTo>
                    <a:pt x="210" y="312"/>
                  </a:lnTo>
                  <a:lnTo>
                    <a:pt x="204" y="310"/>
                  </a:lnTo>
                  <a:lnTo>
                    <a:pt x="200" y="310"/>
                  </a:lnTo>
                  <a:lnTo>
                    <a:pt x="198" y="310"/>
                  </a:lnTo>
                  <a:lnTo>
                    <a:pt x="196" y="308"/>
                  </a:lnTo>
                  <a:lnTo>
                    <a:pt x="194" y="308"/>
                  </a:lnTo>
                  <a:lnTo>
                    <a:pt x="192" y="306"/>
                  </a:lnTo>
                  <a:lnTo>
                    <a:pt x="158" y="304"/>
                  </a:lnTo>
                  <a:lnTo>
                    <a:pt x="126" y="304"/>
                  </a:lnTo>
                  <a:lnTo>
                    <a:pt x="124" y="302"/>
                  </a:lnTo>
                  <a:lnTo>
                    <a:pt x="120" y="300"/>
                  </a:lnTo>
                  <a:lnTo>
                    <a:pt x="118" y="298"/>
                  </a:lnTo>
                  <a:lnTo>
                    <a:pt x="114" y="298"/>
                  </a:lnTo>
                  <a:lnTo>
                    <a:pt x="110" y="296"/>
                  </a:lnTo>
                  <a:lnTo>
                    <a:pt x="110" y="290"/>
                  </a:lnTo>
                  <a:lnTo>
                    <a:pt x="106" y="286"/>
                  </a:lnTo>
                  <a:lnTo>
                    <a:pt x="104" y="284"/>
                  </a:lnTo>
                  <a:lnTo>
                    <a:pt x="100" y="282"/>
                  </a:lnTo>
                  <a:lnTo>
                    <a:pt x="94" y="280"/>
                  </a:lnTo>
                  <a:lnTo>
                    <a:pt x="90" y="278"/>
                  </a:lnTo>
                  <a:lnTo>
                    <a:pt x="86" y="276"/>
                  </a:lnTo>
                  <a:lnTo>
                    <a:pt x="82" y="274"/>
                  </a:lnTo>
                  <a:lnTo>
                    <a:pt x="82" y="262"/>
                  </a:lnTo>
                  <a:lnTo>
                    <a:pt x="82" y="250"/>
                  </a:lnTo>
                  <a:lnTo>
                    <a:pt x="86" y="244"/>
                  </a:lnTo>
                  <a:lnTo>
                    <a:pt x="90" y="238"/>
                  </a:lnTo>
                  <a:lnTo>
                    <a:pt x="94" y="232"/>
                  </a:lnTo>
                  <a:lnTo>
                    <a:pt x="98" y="226"/>
                  </a:lnTo>
                  <a:lnTo>
                    <a:pt x="100" y="218"/>
                  </a:lnTo>
                  <a:lnTo>
                    <a:pt x="102" y="212"/>
                  </a:lnTo>
                  <a:lnTo>
                    <a:pt x="104" y="210"/>
                  </a:lnTo>
                  <a:lnTo>
                    <a:pt x="108" y="210"/>
                  </a:lnTo>
                  <a:lnTo>
                    <a:pt x="110" y="196"/>
                  </a:lnTo>
                  <a:lnTo>
                    <a:pt x="112" y="182"/>
                  </a:lnTo>
                  <a:lnTo>
                    <a:pt x="128" y="178"/>
                  </a:lnTo>
                  <a:lnTo>
                    <a:pt x="148" y="178"/>
                  </a:lnTo>
                  <a:lnTo>
                    <a:pt x="154" y="192"/>
                  </a:lnTo>
                  <a:lnTo>
                    <a:pt x="166" y="200"/>
                  </a:lnTo>
                  <a:lnTo>
                    <a:pt x="182" y="202"/>
                  </a:lnTo>
                  <a:lnTo>
                    <a:pt x="184" y="196"/>
                  </a:lnTo>
                  <a:lnTo>
                    <a:pt x="186" y="190"/>
                  </a:lnTo>
                  <a:lnTo>
                    <a:pt x="202" y="182"/>
                  </a:lnTo>
                  <a:lnTo>
                    <a:pt x="222" y="178"/>
                  </a:lnTo>
                  <a:lnTo>
                    <a:pt x="222" y="182"/>
                  </a:lnTo>
                  <a:lnTo>
                    <a:pt x="222" y="186"/>
                  </a:lnTo>
                  <a:lnTo>
                    <a:pt x="230" y="188"/>
                  </a:lnTo>
                  <a:lnTo>
                    <a:pt x="240" y="190"/>
                  </a:lnTo>
                  <a:lnTo>
                    <a:pt x="248" y="192"/>
                  </a:lnTo>
                  <a:lnTo>
                    <a:pt x="254" y="188"/>
                  </a:lnTo>
                  <a:lnTo>
                    <a:pt x="258" y="178"/>
                  </a:lnTo>
                  <a:lnTo>
                    <a:pt x="268" y="176"/>
                  </a:lnTo>
                  <a:lnTo>
                    <a:pt x="276" y="176"/>
                  </a:lnTo>
                  <a:lnTo>
                    <a:pt x="280" y="164"/>
                  </a:lnTo>
                  <a:lnTo>
                    <a:pt x="288" y="156"/>
                  </a:lnTo>
                  <a:lnTo>
                    <a:pt x="298" y="152"/>
                  </a:lnTo>
                  <a:lnTo>
                    <a:pt x="312" y="152"/>
                  </a:lnTo>
                  <a:lnTo>
                    <a:pt x="326" y="152"/>
                  </a:lnTo>
                  <a:lnTo>
                    <a:pt x="330" y="164"/>
                  </a:lnTo>
                  <a:lnTo>
                    <a:pt x="338" y="170"/>
                  </a:lnTo>
                  <a:lnTo>
                    <a:pt x="350" y="176"/>
                  </a:lnTo>
                  <a:lnTo>
                    <a:pt x="362" y="178"/>
                  </a:lnTo>
                  <a:lnTo>
                    <a:pt x="368" y="192"/>
                  </a:lnTo>
                  <a:lnTo>
                    <a:pt x="382" y="202"/>
                  </a:lnTo>
                  <a:lnTo>
                    <a:pt x="398" y="206"/>
                  </a:lnTo>
                  <a:lnTo>
                    <a:pt x="418" y="210"/>
                  </a:lnTo>
                  <a:lnTo>
                    <a:pt x="438" y="210"/>
                  </a:lnTo>
                  <a:lnTo>
                    <a:pt x="458" y="210"/>
                  </a:lnTo>
                  <a:lnTo>
                    <a:pt x="476" y="210"/>
                  </a:lnTo>
                  <a:lnTo>
                    <a:pt x="490" y="208"/>
                  </a:lnTo>
                  <a:lnTo>
                    <a:pt x="496" y="206"/>
                  </a:lnTo>
                  <a:lnTo>
                    <a:pt x="502" y="202"/>
                  </a:lnTo>
                  <a:lnTo>
                    <a:pt x="510" y="198"/>
                  </a:lnTo>
                  <a:lnTo>
                    <a:pt x="518" y="194"/>
                  </a:lnTo>
                  <a:lnTo>
                    <a:pt x="518" y="182"/>
                  </a:lnTo>
                  <a:lnTo>
                    <a:pt x="518" y="170"/>
                  </a:lnTo>
                  <a:lnTo>
                    <a:pt x="506" y="160"/>
                  </a:lnTo>
                  <a:lnTo>
                    <a:pt x="494" y="150"/>
                  </a:lnTo>
                  <a:lnTo>
                    <a:pt x="482" y="144"/>
                  </a:lnTo>
                  <a:lnTo>
                    <a:pt x="476" y="130"/>
                  </a:lnTo>
                  <a:lnTo>
                    <a:pt x="466" y="114"/>
                  </a:lnTo>
                  <a:lnTo>
                    <a:pt x="454" y="102"/>
                  </a:lnTo>
                  <a:lnTo>
                    <a:pt x="452" y="90"/>
                  </a:lnTo>
                  <a:lnTo>
                    <a:pt x="448" y="78"/>
                  </a:lnTo>
                  <a:lnTo>
                    <a:pt x="446" y="64"/>
                  </a:lnTo>
                  <a:lnTo>
                    <a:pt x="456" y="58"/>
                  </a:lnTo>
                  <a:lnTo>
                    <a:pt x="468" y="58"/>
                  </a:lnTo>
                  <a:lnTo>
                    <a:pt x="482" y="58"/>
                  </a:lnTo>
                  <a:lnTo>
                    <a:pt x="482" y="50"/>
                  </a:lnTo>
                  <a:lnTo>
                    <a:pt x="482" y="42"/>
                  </a:lnTo>
                  <a:lnTo>
                    <a:pt x="492" y="38"/>
                  </a:lnTo>
                  <a:lnTo>
                    <a:pt x="504" y="28"/>
                  </a:lnTo>
                  <a:lnTo>
                    <a:pt x="514" y="18"/>
                  </a:lnTo>
                  <a:lnTo>
                    <a:pt x="518" y="8"/>
                  </a:lnTo>
                  <a:lnTo>
                    <a:pt x="528" y="6"/>
                  </a:lnTo>
                  <a:lnTo>
                    <a:pt x="536" y="4"/>
                  </a:lnTo>
                  <a:lnTo>
                    <a:pt x="544" y="0"/>
                  </a:lnTo>
                  <a:lnTo>
                    <a:pt x="576" y="0"/>
                  </a:lnTo>
                  <a:lnTo>
                    <a:pt x="606" y="0"/>
                  </a:lnTo>
                  <a:lnTo>
                    <a:pt x="610" y="2"/>
                  </a:lnTo>
                  <a:lnTo>
                    <a:pt x="616" y="6"/>
                  </a:lnTo>
                  <a:lnTo>
                    <a:pt x="632" y="10"/>
                  </a:lnTo>
                  <a:lnTo>
                    <a:pt x="644" y="16"/>
                  </a:lnTo>
                  <a:lnTo>
                    <a:pt x="654" y="26"/>
                  </a:lnTo>
                  <a:lnTo>
                    <a:pt x="660" y="42"/>
                  </a:lnTo>
                  <a:lnTo>
                    <a:pt x="684" y="42"/>
                  </a:lnTo>
                  <a:lnTo>
                    <a:pt x="708" y="42"/>
                  </a:lnTo>
                  <a:lnTo>
                    <a:pt x="714" y="46"/>
                  </a:lnTo>
                  <a:lnTo>
                    <a:pt x="718" y="48"/>
                  </a:lnTo>
                  <a:lnTo>
                    <a:pt x="724" y="50"/>
                  </a:lnTo>
                  <a:lnTo>
                    <a:pt x="728" y="48"/>
                  </a:lnTo>
                  <a:lnTo>
                    <a:pt x="734" y="46"/>
                  </a:lnTo>
                  <a:lnTo>
                    <a:pt x="738" y="42"/>
                  </a:lnTo>
                  <a:lnTo>
                    <a:pt x="824" y="42"/>
                  </a:lnTo>
                  <a:lnTo>
                    <a:pt x="908" y="40"/>
                  </a:lnTo>
                  <a:lnTo>
                    <a:pt x="908" y="38"/>
                  </a:lnTo>
                  <a:lnTo>
                    <a:pt x="910" y="34"/>
                  </a:lnTo>
                  <a:lnTo>
                    <a:pt x="924" y="34"/>
                  </a:lnTo>
                  <a:lnTo>
                    <a:pt x="938" y="34"/>
                  </a:lnTo>
                  <a:lnTo>
                    <a:pt x="938" y="36"/>
                  </a:lnTo>
                  <a:lnTo>
                    <a:pt x="938" y="42"/>
                  </a:lnTo>
                  <a:lnTo>
                    <a:pt x="944" y="42"/>
                  </a:lnTo>
                  <a:lnTo>
                    <a:pt x="950" y="44"/>
                  </a:lnTo>
                  <a:lnTo>
                    <a:pt x="956" y="48"/>
                  </a:lnTo>
                  <a:lnTo>
                    <a:pt x="956" y="90"/>
                  </a:lnTo>
                  <a:lnTo>
                    <a:pt x="958" y="134"/>
                  </a:lnTo>
                  <a:lnTo>
                    <a:pt x="966" y="146"/>
                  </a:lnTo>
                  <a:lnTo>
                    <a:pt x="972" y="162"/>
                  </a:lnTo>
                  <a:lnTo>
                    <a:pt x="974" y="176"/>
                  </a:lnTo>
                  <a:lnTo>
                    <a:pt x="978" y="176"/>
                  </a:lnTo>
                  <a:lnTo>
                    <a:pt x="984" y="178"/>
                  </a:lnTo>
                  <a:lnTo>
                    <a:pt x="984" y="182"/>
                  </a:lnTo>
                  <a:lnTo>
                    <a:pt x="984" y="188"/>
                  </a:lnTo>
                  <a:lnTo>
                    <a:pt x="986" y="192"/>
                  </a:lnTo>
                  <a:lnTo>
                    <a:pt x="988" y="194"/>
                  </a:lnTo>
                  <a:lnTo>
                    <a:pt x="992" y="198"/>
                  </a:lnTo>
                  <a:lnTo>
                    <a:pt x="992" y="216"/>
                  </a:lnTo>
                  <a:lnTo>
                    <a:pt x="994" y="234"/>
                  </a:lnTo>
                  <a:lnTo>
                    <a:pt x="1004" y="244"/>
                  </a:lnTo>
                  <a:lnTo>
                    <a:pt x="1014" y="252"/>
                  </a:lnTo>
                  <a:lnTo>
                    <a:pt x="1014" y="254"/>
                  </a:lnTo>
                  <a:lnTo>
                    <a:pt x="1014" y="254"/>
                  </a:lnTo>
                  <a:lnTo>
                    <a:pt x="1034" y="254"/>
                  </a:lnTo>
                  <a:lnTo>
                    <a:pt x="1056" y="254"/>
                  </a:lnTo>
                  <a:lnTo>
                    <a:pt x="1056" y="254"/>
                  </a:lnTo>
                  <a:lnTo>
                    <a:pt x="1056" y="252"/>
                  </a:lnTo>
                  <a:lnTo>
                    <a:pt x="1062" y="250"/>
                  </a:lnTo>
                  <a:lnTo>
                    <a:pt x="1068" y="246"/>
                  </a:lnTo>
                  <a:lnTo>
                    <a:pt x="1068" y="250"/>
                  </a:lnTo>
                  <a:lnTo>
                    <a:pt x="1068" y="254"/>
                  </a:lnTo>
                  <a:lnTo>
                    <a:pt x="1078" y="254"/>
                  </a:lnTo>
                  <a:lnTo>
                    <a:pt x="1086" y="254"/>
                  </a:lnTo>
                  <a:lnTo>
                    <a:pt x="1088" y="258"/>
                  </a:lnTo>
                  <a:lnTo>
                    <a:pt x="1088" y="262"/>
                  </a:lnTo>
                  <a:lnTo>
                    <a:pt x="1096" y="264"/>
                  </a:lnTo>
                  <a:lnTo>
                    <a:pt x="1104" y="266"/>
                  </a:lnTo>
                  <a:lnTo>
                    <a:pt x="1104" y="280"/>
                  </a:lnTo>
                  <a:lnTo>
                    <a:pt x="1104" y="296"/>
                  </a:lnTo>
                  <a:lnTo>
                    <a:pt x="1100" y="296"/>
                  </a:lnTo>
                  <a:lnTo>
                    <a:pt x="1096" y="296"/>
                  </a:lnTo>
                  <a:lnTo>
                    <a:pt x="1096" y="308"/>
                  </a:lnTo>
                  <a:lnTo>
                    <a:pt x="1096" y="320"/>
                  </a:lnTo>
                  <a:lnTo>
                    <a:pt x="1100" y="324"/>
                  </a:lnTo>
                  <a:lnTo>
                    <a:pt x="1102" y="328"/>
                  </a:lnTo>
                  <a:lnTo>
                    <a:pt x="1106" y="334"/>
                  </a:lnTo>
                  <a:lnTo>
                    <a:pt x="1108" y="338"/>
                  </a:lnTo>
                  <a:lnTo>
                    <a:pt x="1112" y="342"/>
                  </a:lnTo>
                  <a:lnTo>
                    <a:pt x="1112" y="358"/>
                  </a:lnTo>
                  <a:lnTo>
                    <a:pt x="1112" y="376"/>
                  </a:lnTo>
                  <a:lnTo>
                    <a:pt x="1108" y="380"/>
                  </a:lnTo>
                  <a:lnTo>
                    <a:pt x="1106" y="386"/>
                  </a:lnTo>
                  <a:lnTo>
                    <a:pt x="1102" y="390"/>
                  </a:lnTo>
                  <a:lnTo>
                    <a:pt x="1100" y="392"/>
                  </a:lnTo>
                  <a:lnTo>
                    <a:pt x="1096" y="396"/>
                  </a:lnTo>
                  <a:lnTo>
                    <a:pt x="1088" y="398"/>
                  </a:lnTo>
                  <a:lnTo>
                    <a:pt x="1084" y="402"/>
                  </a:lnTo>
                  <a:lnTo>
                    <a:pt x="1080" y="404"/>
                  </a:lnTo>
                  <a:lnTo>
                    <a:pt x="1074" y="406"/>
                  </a:lnTo>
                  <a:lnTo>
                    <a:pt x="1068" y="406"/>
                  </a:lnTo>
                  <a:lnTo>
                    <a:pt x="1068" y="420"/>
                  </a:lnTo>
                  <a:lnTo>
                    <a:pt x="1066" y="434"/>
                  </a:lnTo>
                  <a:lnTo>
                    <a:pt x="1060" y="444"/>
                  </a:lnTo>
                  <a:lnTo>
                    <a:pt x="1062" y="454"/>
                  </a:lnTo>
                  <a:lnTo>
                    <a:pt x="1068" y="464"/>
                  </a:lnTo>
                  <a:lnTo>
                    <a:pt x="1078" y="472"/>
                  </a:lnTo>
                  <a:lnTo>
                    <a:pt x="1086" y="480"/>
                  </a:lnTo>
                  <a:lnTo>
                    <a:pt x="1086" y="494"/>
                  </a:lnTo>
                  <a:lnTo>
                    <a:pt x="1086" y="508"/>
                  </a:lnTo>
                  <a:lnTo>
                    <a:pt x="1072" y="510"/>
                  </a:lnTo>
                  <a:lnTo>
                    <a:pt x="1060" y="516"/>
                  </a:lnTo>
                  <a:lnTo>
                    <a:pt x="1050" y="528"/>
                  </a:lnTo>
                  <a:lnTo>
                    <a:pt x="1048" y="538"/>
                  </a:lnTo>
                  <a:lnTo>
                    <a:pt x="1048" y="550"/>
                  </a:lnTo>
                  <a:lnTo>
                    <a:pt x="1056" y="550"/>
                  </a:lnTo>
                  <a:lnTo>
                    <a:pt x="1062" y="552"/>
                  </a:lnTo>
                  <a:lnTo>
                    <a:pt x="1068" y="556"/>
                  </a:lnTo>
                  <a:lnTo>
                    <a:pt x="1072" y="560"/>
                  </a:lnTo>
                  <a:lnTo>
                    <a:pt x="1078" y="564"/>
                  </a:lnTo>
                  <a:lnTo>
                    <a:pt x="1096" y="566"/>
                  </a:lnTo>
                  <a:lnTo>
                    <a:pt x="1114" y="566"/>
                  </a:lnTo>
                  <a:lnTo>
                    <a:pt x="1114" y="564"/>
                  </a:lnTo>
                  <a:lnTo>
                    <a:pt x="1114" y="560"/>
                  </a:lnTo>
                  <a:lnTo>
                    <a:pt x="1152" y="560"/>
                  </a:lnTo>
                  <a:lnTo>
                    <a:pt x="1192" y="560"/>
                  </a:lnTo>
                  <a:lnTo>
                    <a:pt x="1198" y="564"/>
                  </a:lnTo>
                  <a:lnTo>
                    <a:pt x="1202" y="568"/>
                  </a:lnTo>
                  <a:lnTo>
                    <a:pt x="1204" y="572"/>
                  </a:lnTo>
                  <a:lnTo>
                    <a:pt x="1206" y="578"/>
                  </a:lnTo>
                  <a:lnTo>
                    <a:pt x="1208" y="584"/>
                  </a:lnTo>
                  <a:lnTo>
                    <a:pt x="1210" y="584"/>
                  </a:lnTo>
                  <a:lnTo>
                    <a:pt x="1216" y="584"/>
                  </a:lnTo>
                  <a:lnTo>
                    <a:pt x="1216" y="634"/>
                  </a:lnTo>
                  <a:lnTo>
                    <a:pt x="1216" y="684"/>
                  </a:lnTo>
                  <a:lnTo>
                    <a:pt x="1230" y="684"/>
                  </a:lnTo>
                  <a:lnTo>
                    <a:pt x="1242" y="684"/>
                  </a:lnTo>
                  <a:lnTo>
                    <a:pt x="1242" y="680"/>
                  </a:lnTo>
                  <a:lnTo>
                    <a:pt x="1244" y="678"/>
                  </a:lnTo>
                  <a:lnTo>
                    <a:pt x="1270" y="676"/>
                  </a:lnTo>
                  <a:lnTo>
                    <a:pt x="1298" y="676"/>
                  </a:lnTo>
                  <a:lnTo>
                    <a:pt x="1298" y="672"/>
                  </a:lnTo>
                  <a:lnTo>
                    <a:pt x="1298" y="666"/>
                  </a:lnTo>
                  <a:lnTo>
                    <a:pt x="1308" y="656"/>
                  </a:lnTo>
                  <a:lnTo>
                    <a:pt x="1316" y="642"/>
                  </a:lnTo>
                  <a:lnTo>
                    <a:pt x="1320" y="628"/>
                  </a:lnTo>
                  <a:lnTo>
                    <a:pt x="1322" y="628"/>
                  </a:lnTo>
                  <a:lnTo>
                    <a:pt x="1324" y="626"/>
                  </a:lnTo>
                  <a:lnTo>
                    <a:pt x="1358" y="626"/>
                  </a:lnTo>
                  <a:lnTo>
                    <a:pt x="1392" y="626"/>
                  </a:lnTo>
                  <a:lnTo>
                    <a:pt x="1396" y="614"/>
                  </a:lnTo>
                  <a:lnTo>
                    <a:pt x="1404" y="608"/>
                  </a:lnTo>
                  <a:lnTo>
                    <a:pt x="1416" y="608"/>
                  </a:lnTo>
                  <a:lnTo>
                    <a:pt x="1430" y="610"/>
                  </a:lnTo>
                  <a:lnTo>
                    <a:pt x="1430" y="614"/>
                  </a:lnTo>
                  <a:lnTo>
                    <a:pt x="1430" y="618"/>
                  </a:lnTo>
                  <a:lnTo>
                    <a:pt x="1434" y="618"/>
                  </a:lnTo>
                  <a:lnTo>
                    <a:pt x="1440" y="618"/>
                  </a:lnTo>
                  <a:lnTo>
                    <a:pt x="1440" y="636"/>
                  </a:lnTo>
                  <a:lnTo>
                    <a:pt x="1440" y="652"/>
                  </a:lnTo>
                  <a:lnTo>
                    <a:pt x="1444" y="652"/>
                  </a:lnTo>
                  <a:lnTo>
                    <a:pt x="1448" y="652"/>
                  </a:lnTo>
                  <a:lnTo>
                    <a:pt x="1448" y="656"/>
                  </a:lnTo>
                  <a:lnTo>
                    <a:pt x="1448" y="660"/>
                  </a:lnTo>
                  <a:lnTo>
                    <a:pt x="1466" y="662"/>
                  </a:lnTo>
                  <a:lnTo>
                    <a:pt x="1484" y="666"/>
                  </a:lnTo>
                  <a:lnTo>
                    <a:pt x="1502" y="668"/>
                  </a:lnTo>
                  <a:lnTo>
                    <a:pt x="1518" y="662"/>
                  </a:lnTo>
                  <a:lnTo>
                    <a:pt x="1522" y="662"/>
                  </a:lnTo>
                  <a:lnTo>
                    <a:pt x="1528" y="662"/>
                  </a:lnTo>
                  <a:lnTo>
                    <a:pt x="1534" y="666"/>
                  </a:lnTo>
                  <a:lnTo>
                    <a:pt x="1538" y="668"/>
                  </a:lnTo>
                  <a:lnTo>
                    <a:pt x="1544" y="668"/>
                  </a:lnTo>
                  <a:lnTo>
                    <a:pt x="1552" y="670"/>
                  </a:lnTo>
                  <a:lnTo>
                    <a:pt x="1552" y="672"/>
                  </a:lnTo>
                  <a:lnTo>
                    <a:pt x="1552" y="676"/>
                  </a:lnTo>
                  <a:lnTo>
                    <a:pt x="1558" y="678"/>
                  </a:lnTo>
                  <a:lnTo>
                    <a:pt x="1562" y="678"/>
                  </a:lnTo>
                  <a:lnTo>
                    <a:pt x="1566" y="680"/>
                  </a:lnTo>
                  <a:lnTo>
                    <a:pt x="1568" y="684"/>
                  </a:lnTo>
                  <a:lnTo>
                    <a:pt x="1588" y="684"/>
                  </a:lnTo>
                  <a:lnTo>
                    <a:pt x="1606" y="684"/>
                  </a:lnTo>
                  <a:lnTo>
                    <a:pt x="1622" y="668"/>
                  </a:lnTo>
                  <a:lnTo>
                    <a:pt x="1638" y="652"/>
                  </a:lnTo>
                  <a:lnTo>
                    <a:pt x="1668" y="652"/>
                  </a:lnTo>
                  <a:lnTo>
                    <a:pt x="1698" y="652"/>
                  </a:lnTo>
                  <a:lnTo>
                    <a:pt x="1710" y="672"/>
                  </a:lnTo>
                  <a:lnTo>
                    <a:pt x="1726" y="690"/>
                  </a:lnTo>
                  <a:lnTo>
                    <a:pt x="1736" y="714"/>
                  </a:lnTo>
                  <a:lnTo>
                    <a:pt x="1746" y="736"/>
                  </a:lnTo>
                  <a:lnTo>
                    <a:pt x="1826" y="736"/>
                  </a:lnTo>
                  <a:lnTo>
                    <a:pt x="1906" y="738"/>
                  </a:lnTo>
                  <a:lnTo>
                    <a:pt x="1912" y="742"/>
                  </a:lnTo>
                  <a:lnTo>
                    <a:pt x="1916" y="744"/>
                  </a:lnTo>
                  <a:lnTo>
                    <a:pt x="1922" y="746"/>
                  </a:lnTo>
                  <a:lnTo>
                    <a:pt x="1922" y="748"/>
                  </a:lnTo>
                  <a:lnTo>
                    <a:pt x="1924" y="754"/>
                  </a:lnTo>
                  <a:lnTo>
                    <a:pt x="1942" y="754"/>
                  </a:lnTo>
                  <a:lnTo>
                    <a:pt x="1960" y="754"/>
                  </a:lnTo>
                  <a:lnTo>
                    <a:pt x="1960" y="758"/>
                  </a:lnTo>
                  <a:lnTo>
                    <a:pt x="1960" y="762"/>
                  </a:lnTo>
                  <a:lnTo>
                    <a:pt x="1976" y="764"/>
                  </a:lnTo>
                  <a:lnTo>
                    <a:pt x="1992" y="764"/>
                  </a:lnTo>
                  <a:lnTo>
                    <a:pt x="2012" y="782"/>
                  </a:lnTo>
                  <a:lnTo>
                    <a:pt x="2030" y="800"/>
                  </a:lnTo>
                  <a:lnTo>
                    <a:pt x="2034" y="806"/>
                  </a:lnTo>
                  <a:lnTo>
                    <a:pt x="2036" y="812"/>
                  </a:lnTo>
                  <a:lnTo>
                    <a:pt x="2040" y="816"/>
                  </a:lnTo>
                  <a:lnTo>
                    <a:pt x="2044" y="822"/>
                  </a:lnTo>
                  <a:lnTo>
                    <a:pt x="2050" y="822"/>
                  </a:lnTo>
                  <a:lnTo>
                    <a:pt x="2060" y="822"/>
                  </a:lnTo>
                  <a:lnTo>
                    <a:pt x="2074" y="822"/>
                  </a:lnTo>
                  <a:lnTo>
                    <a:pt x="2084" y="822"/>
                  </a:lnTo>
                  <a:lnTo>
                    <a:pt x="2088" y="822"/>
                  </a:lnTo>
                  <a:lnTo>
                    <a:pt x="2090" y="810"/>
                  </a:lnTo>
                  <a:lnTo>
                    <a:pt x="2090" y="800"/>
                  </a:lnTo>
                  <a:lnTo>
                    <a:pt x="2094" y="796"/>
                  </a:lnTo>
                  <a:lnTo>
                    <a:pt x="2096" y="792"/>
                  </a:lnTo>
                  <a:lnTo>
                    <a:pt x="2098" y="788"/>
                  </a:lnTo>
                  <a:lnTo>
                    <a:pt x="2104" y="786"/>
                  </a:lnTo>
                  <a:lnTo>
                    <a:pt x="2108" y="784"/>
                  </a:lnTo>
                  <a:lnTo>
                    <a:pt x="2112" y="780"/>
                  </a:lnTo>
                  <a:lnTo>
                    <a:pt x="2116" y="776"/>
                  </a:lnTo>
                  <a:lnTo>
                    <a:pt x="2118" y="770"/>
                  </a:lnTo>
                  <a:lnTo>
                    <a:pt x="2122" y="772"/>
                  </a:lnTo>
                  <a:lnTo>
                    <a:pt x="2124" y="774"/>
                  </a:lnTo>
                  <a:lnTo>
                    <a:pt x="2126" y="780"/>
                  </a:lnTo>
                  <a:lnTo>
                    <a:pt x="2126" y="786"/>
                  </a:lnTo>
                  <a:lnTo>
                    <a:pt x="2130" y="786"/>
                  </a:lnTo>
                  <a:lnTo>
                    <a:pt x="2136" y="788"/>
                  </a:lnTo>
                  <a:lnTo>
                    <a:pt x="2136" y="792"/>
                  </a:lnTo>
                  <a:lnTo>
                    <a:pt x="2138" y="794"/>
                  </a:lnTo>
                  <a:lnTo>
                    <a:pt x="2140" y="796"/>
                  </a:lnTo>
                  <a:lnTo>
                    <a:pt x="2140" y="798"/>
                  </a:lnTo>
                  <a:lnTo>
                    <a:pt x="2144" y="802"/>
                  </a:lnTo>
                  <a:lnTo>
                    <a:pt x="2148" y="818"/>
                  </a:lnTo>
                  <a:lnTo>
                    <a:pt x="2156" y="834"/>
                  </a:lnTo>
                  <a:lnTo>
                    <a:pt x="2168" y="848"/>
                  </a:lnTo>
                  <a:lnTo>
                    <a:pt x="2182" y="856"/>
                  </a:lnTo>
                  <a:lnTo>
                    <a:pt x="2182" y="872"/>
                  </a:lnTo>
                  <a:lnTo>
                    <a:pt x="2184" y="890"/>
                  </a:lnTo>
                  <a:lnTo>
                    <a:pt x="2188" y="890"/>
                  </a:lnTo>
                  <a:lnTo>
                    <a:pt x="2192" y="890"/>
                  </a:lnTo>
                  <a:lnTo>
                    <a:pt x="2192" y="894"/>
                  </a:lnTo>
                  <a:lnTo>
                    <a:pt x="2196" y="898"/>
                  </a:lnTo>
                  <a:lnTo>
                    <a:pt x="2198" y="902"/>
                  </a:lnTo>
                  <a:lnTo>
                    <a:pt x="2202" y="906"/>
                  </a:lnTo>
                  <a:lnTo>
                    <a:pt x="2208" y="910"/>
                  </a:lnTo>
                  <a:lnTo>
                    <a:pt x="2208" y="916"/>
                  </a:lnTo>
                  <a:lnTo>
                    <a:pt x="2212" y="922"/>
                  </a:lnTo>
                  <a:lnTo>
                    <a:pt x="2216" y="922"/>
                  </a:lnTo>
                  <a:lnTo>
                    <a:pt x="2220" y="924"/>
                  </a:lnTo>
                  <a:lnTo>
                    <a:pt x="2220" y="936"/>
                  </a:lnTo>
                  <a:lnTo>
                    <a:pt x="2220" y="948"/>
                  </a:lnTo>
                  <a:lnTo>
                    <a:pt x="2174" y="948"/>
                  </a:lnTo>
                  <a:lnTo>
                    <a:pt x="2128" y="948"/>
                  </a:lnTo>
                  <a:lnTo>
                    <a:pt x="2126" y="952"/>
                  </a:lnTo>
                  <a:lnTo>
                    <a:pt x="2124" y="952"/>
                  </a:lnTo>
                  <a:lnTo>
                    <a:pt x="2122" y="954"/>
                  </a:lnTo>
                  <a:lnTo>
                    <a:pt x="2118" y="956"/>
                  </a:lnTo>
                  <a:lnTo>
                    <a:pt x="2114" y="956"/>
                  </a:lnTo>
                  <a:lnTo>
                    <a:pt x="2110" y="958"/>
                  </a:lnTo>
                  <a:lnTo>
                    <a:pt x="2094" y="972"/>
                  </a:lnTo>
                  <a:lnTo>
                    <a:pt x="2080" y="986"/>
                  </a:lnTo>
                  <a:lnTo>
                    <a:pt x="2078" y="1004"/>
                  </a:lnTo>
                  <a:lnTo>
                    <a:pt x="2078" y="1022"/>
                  </a:lnTo>
                  <a:lnTo>
                    <a:pt x="2072" y="1026"/>
                  </a:lnTo>
                  <a:lnTo>
                    <a:pt x="2068" y="1032"/>
                  </a:lnTo>
                  <a:lnTo>
                    <a:pt x="2064" y="1038"/>
                  </a:lnTo>
                  <a:lnTo>
                    <a:pt x="2060" y="1044"/>
                  </a:lnTo>
                  <a:lnTo>
                    <a:pt x="2056" y="1050"/>
                  </a:lnTo>
                  <a:lnTo>
                    <a:pt x="2032" y="1050"/>
                  </a:lnTo>
                  <a:lnTo>
                    <a:pt x="2006" y="1050"/>
                  </a:lnTo>
                  <a:lnTo>
                    <a:pt x="2006" y="1046"/>
                  </a:lnTo>
                  <a:lnTo>
                    <a:pt x="2004" y="1042"/>
                  </a:lnTo>
                  <a:lnTo>
                    <a:pt x="1998" y="1040"/>
                  </a:lnTo>
                  <a:lnTo>
                    <a:pt x="1986" y="1040"/>
                  </a:lnTo>
                  <a:lnTo>
                    <a:pt x="1970" y="1040"/>
                  </a:lnTo>
                  <a:lnTo>
                    <a:pt x="1958" y="1040"/>
                  </a:lnTo>
                  <a:lnTo>
                    <a:pt x="1952" y="1042"/>
                  </a:lnTo>
                  <a:lnTo>
                    <a:pt x="1938" y="1052"/>
                  </a:lnTo>
                  <a:lnTo>
                    <a:pt x="1922" y="1056"/>
                  </a:lnTo>
                  <a:lnTo>
                    <a:pt x="1902" y="1058"/>
                  </a:lnTo>
                  <a:lnTo>
                    <a:pt x="1886" y="1060"/>
                  </a:lnTo>
                  <a:lnTo>
                    <a:pt x="1880" y="1064"/>
                  </a:lnTo>
                  <a:lnTo>
                    <a:pt x="1876" y="1066"/>
                  </a:lnTo>
                  <a:lnTo>
                    <a:pt x="1870" y="1066"/>
                  </a:lnTo>
                  <a:lnTo>
                    <a:pt x="1864" y="1066"/>
                  </a:lnTo>
                  <a:lnTo>
                    <a:pt x="1858" y="1068"/>
                  </a:lnTo>
                  <a:lnTo>
                    <a:pt x="1856" y="1072"/>
                  </a:lnTo>
                  <a:lnTo>
                    <a:pt x="1856" y="1078"/>
                  </a:lnTo>
                  <a:lnTo>
                    <a:pt x="1852" y="1080"/>
                  </a:lnTo>
                  <a:lnTo>
                    <a:pt x="1848" y="1084"/>
                  </a:lnTo>
                  <a:lnTo>
                    <a:pt x="1848" y="1104"/>
                  </a:lnTo>
                  <a:lnTo>
                    <a:pt x="1848" y="1126"/>
                  </a:lnTo>
                  <a:lnTo>
                    <a:pt x="1864" y="1128"/>
                  </a:lnTo>
                  <a:lnTo>
                    <a:pt x="1878" y="1136"/>
                  </a:lnTo>
                  <a:lnTo>
                    <a:pt x="1890" y="1146"/>
                  </a:lnTo>
                  <a:lnTo>
                    <a:pt x="1894" y="1160"/>
                  </a:lnTo>
                  <a:lnTo>
                    <a:pt x="1900" y="1160"/>
                  </a:lnTo>
                  <a:lnTo>
                    <a:pt x="1904" y="1160"/>
                  </a:lnTo>
                  <a:lnTo>
                    <a:pt x="1906" y="1166"/>
                  </a:lnTo>
                  <a:lnTo>
                    <a:pt x="1908" y="1170"/>
                  </a:lnTo>
                  <a:lnTo>
                    <a:pt x="1910" y="1174"/>
                  </a:lnTo>
                  <a:lnTo>
                    <a:pt x="1912" y="1180"/>
                  </a:lnTo>
                  <a:lnTo>
                    <a:pt x="1914" y="1186"/>
                  </a:lnTo>
                  <a:lnTo>
                    <a:pt x="1918" y="1186"/>
                  </a:lnTo>
                  <a:lnTo>
                    <a:pt x="1922" y="1186"/>
                  </a:lnTo>
                  <a:lnTo>
                    <a:pt x="1924" y="1190"/>
                  </a:lnTo>
                  <a:lnTo>
                    <a:pt x="1928" y="1196"/>
                  </a:lnTo>
                  <a:lnTo>
                    <a:pt x="1930" y="1202"/>
                  </a:lnTo>
                  <a:lnTo>
                    <a:pt x="1932" y="1208"/>
                  </a:lnTo>
                  <a:lnTo>
                    <a:pt x="1940" y="1222"/>
                  </a:lnTo>
                  <a:lnTo>
                    <a:pt x="1946" y="1238"/>
                  </a:lnTo>
                  <a:lnTo>
                    <a:pt x="1950" y="1254"/>
                  </a:lnTo>
                  <a:lnTo>
                    <a:pt x="1946" y="1254"/>
                  </a:lnTo>
                  <a:lnTo>
                    <a:pt x="1942" y="1254"/>
                  </a:lnTo>
                  <a:lnTo>
                    <a:pt x="1942" y="1254"/>
                  </a:lnTo>
                  <a:lnTo>
                    <a:pt x="1942" y="1256"/>
                  </a:lnTo>
                  <a:lnTo>
                    <a:pt x="1942" y="1260"/>
                  </a:lnTo>
                  <a:lnTo>
                    <a:pt x="1942" y="1270"/>
                  </a:lnTo>
                  <a:lnTo>
                    <a:pt x="1942" y="1286"/>
                  </a:lnTo>
                  <a:lnTo>
                    <a:pt x="1942" y="1312"/>
                  </a:lnTo>
                  <a:lnTo>
                    <a:pt x="1942" y="1344"/>
                  </a:lnTo>
                  <a:lnTo>
                    <a:pt x="1940" y="1390"/>
                  </a:lnTo>
                  <a:lnTo>
                    <a:pt x="1936" y="1390"/>
                  </a:lnTo>
                  <a:lnTo>
                    <a:pt x="1932" y="1390"/>
                  </a:lnTo>
                  <a:lnTo>
                    <a:pt x="1932" y="1392"/>
                  </a:lnTo>
                  <a:lnTo>
                    <a:pt x="1932" y="1396"/>
                  </a:lnTo>
                  <a:lnTo>
                    <a:pt x="1926" y="1396"/>
                  </a:lnTo>
                  <a:lnTo>
                    <a:pt x="1924" y="1398"/>
                  </a:lnTo>
                  <a:lnTo>
                    <a:pt x="1922" y="1402"/>
                  </a:lnTo>
                  <a:lnTo>
                    <a:pt x="1922" y="1406"/>
                  </a:lnTo>
                  <a:lnTo>
                    <a:pt x="1918" y="1406"/>
                  </a:lnTo>
                  <a:lnTo>
                    <a:pt x="1914" y="1408"/>
                  </a:lnTo>
                  <a:lnTo>
                    <a:pt x="1910" y="1410"/>
                  </a:lnTo>
                  <a:lnTo>
                    <a:pt x="1906" y="1412"/>
                  </a:lnTo>
                  <a:lnTo>
                    <a:pt x="1860" y="1414"/>
                  </a:lnTo>
                  <a:lnTo>
                    <a:pt x="1812" y="1414"/>
                  </a:lnTo>
                  <a:lnTo>
                    <a:pt x="1812" y="1418"/>
                  </a:lnTo>
                  <a:lnTo>
                    <a:pt x="1812" y="1422"/>
                  </a:lnTo>
                  <a:lnTo>
                    <a:pt x="1798" y="1428"/>
                  </a:lnTo>
                  <a:lnTo>
                    <a:pt x="1786" y="1436"/>
                  </a:lnTo>
                  <a:lnTo>
                    <a:pt x="1776" y="1448"/>
                  </a:lnTo>
                  <a:lnTo>
                    <a:pt x="1754" y="1448"/>
                  </a:lnTo>
                  <a:lnTo>
                    <a:pt x="1730" y="1446"/>
                  </a:lnTo>
                  <a:lnTo>
                    <a:pt x="1708" y="1442"/>
                  </a:lnTo>
                  <a:lnTo>
                    <a:pt x="1688" y="1432"/>
                  </a:lnTo>
                  <a:lnTo>
                    <a:pt x="1642" y="1434"/>
                  </a:lnTo>
                  <a:lnTo>
                    <a:pt x="1596" y="1434"/>
                  </a:lnTo>
                  <a:lnTo>
                    <a:pt x="1592" y="1438"/>
                  </a:lnTo>
                  <a:lnTo>
                    <a:pt x="1586" y="1442"/>
                  </a:lnTo>
                  <a:lnTo>
                    <a:pt x="1582" y="1446"/>
                  </a:lnTo>
                  <a:lnTo>
                    <a:pt x="1580" y="1450"/>
                  </a:lnTo>
                  <a:lnTo>
                    <a:pt x="1578" y="1456"/>
                  </a:lnTo>
                  <a:lnTo>
                    <a:pt x="1574" y="1456"/>
                  </a:lnTo>
                  <a:lnTo>
                    <a:pt x="1570" y="1456"/>
                  </a:lnTo>
                  <a:lnTo>
                    <a:pt x="1570" y="1464"/>
                  </a:lnTo>
                  <a:lnTo>
                    <a:pt x="1568" y="1470"/>
                  </a:lnTo>
                  <a:lnTo>
                    <a:pt x="1566" y="1476"/>
                  </a:lnTo>
                  <a:lnTo>
                    <a:pt x="1562" y="1482"/>
                  </a:lnTo>
                  <a:lnTo>
                    <a:pt x="1542" y="1482"/>
                  </a:lnTo>
                  <a:lnTo>
                    <a:pt x="1522" y="1482"/>
                  </a:lnTo>
                  <a:lnTo>
                    <a:pt x="1520" y="1478"/>
                  </a:lnTo>
                  <a:lnTo>
                    <a:pt x="1520" y="1474"/>
                  </a:lnTo>
                  <a:lnTo>
                    <a:pt x="1488" y="1474"/>
                  </a:lnTo>
                  <a:lnTo>
                    <a:pt x="1458" y="1474"/>
                  </a:lnTo>
                  <a:lnTo>
                    <a:pt x="1450" y="1482"/>
                  </a:lnTo>
                  <a:lnTo>
                    <a:pt x="1442" y="1490"/>
                  </a:lnTo>
                  <a:lnTo>
                    <a:pt x="1428" y="1490"/>
                  </a:lnTo>
                  <a:lnTo>
                    <a:pt x="1416" y="1492"/>
                  </a:lnTo>
                  <a:lnTo>
                    <a:pt x="1406" y="1500"/>
                  </a:lnTo>
                  <a:lnTo>
                    <a:pt x="1384" y="1500"/>
                  </a:lnTo>
                  <a:lnTo>
                    <a:pt x="1364" y="1500"/>
                  </a:lnTo>
                  <a:lnTo>
                    <a:pt x="1364" y="1504"/>
                  </a:lnTo>
                  <a:lnTo>
                    <a:pt x="1364" y="1508"/>
                  </a:lnTo>
                  <a:lnTo>
                    <a:pt x="1332" y="1510"/>
                  </a:lnTo>
                  <a:lnTo>
                    <a:pt x="1300" y="1510"/>
                  </a:lnTo>
                  <a:lnTo>
                    <a:pt x="1292" y="1516"/>
                  </a:lnTo>
                  <a:lnTo>
                    <a:pt x="1284" y="1524"/>
                  </a:lnTo>
                  <a:lnTo>
                    <a:pt x="1248" y="1524"/>
                  </a:lnTo>
                  <a:lnTo>
                    <a:pt x="1212" y="1524"/>
                  </a:lnTo>
                  <a:close/>
                </a:path>
              </a:pathLst>
            </a:custGeom>
            <a:solidFill>
              <a:srgbClr val="488AC0">
                <a:alpha val="40000"/>
              </a:srgbClr>
            </a:solidFill>
            <a:ln w="12700">
              <a:solidFill>
                <a:srgbClr val="356E8D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94001" y="2886027"/>
              <a:ext cx="1905287" cy="2150645"/>
            </a:xfrm>
            <a:custGeom>
              <a:avLst/>
              <a:gdLst>
                <a:gd name="T0" fmla="*/ 464 w 1614"/>
                <a:gd name="T1" fmla="*/ 1700 h 1822"/>
                <a:gd name="T2" fmla="*/ 444 w 1614"/>
                <a:gd name="T3" fmla="*/ 1602 h 1822"/>
                <a:gd name="T4" fmla="*/ 470 w 1614"/>
                <a:gd name="T5" fmla="*/ 1466 h 1822"/>
                <a:gd name="T6" fmla="*/ 474 w 1614"/>
                <a:gd name="T7" fmla="*/ 1374 h 1822"/>
                <a:gd name="T8" fmla="*/ 430 w 1614"/>
                <a:gd name="T9" fmla="*/ 1298 h 1822"/>
                <a:gd name="T10" fmla="*/ 388 w 1614"/>
                <a:gd name="T11" fmla="*/ 1176 h 1822"/>
                <a:gd name="T12" fmla="*/ 348 w 1614"/>
                <a:gd name="T13" fmla="*/ 1136 h 1822"/>
                <a:gd name="T14" fmla="*/ 250 w 1614"/>
                <a:gd name="T15" fmla="*/ 1110 h 1822"/>
                <a:gd name="T16" fmla="*/ 168 w 1614"/>
                <a:gd name="T17" fmla="*/ 1084 h 1822"/>
                <a:gd name="T18" fmla="*/ 76 w 1614"/>
                <a:gd name="T19" fmla="*/ 1002 h 1822"/>
                <a:gd name="T20" fmla="*/ 22 w 1614"/>
                <a:gd name="T21" fmla="*/ 906 h 1822"/>
                <a:gd name="T22" fmla="*/ 48 w 1614"/>
                <a:gd name="T23" fmla="*/ 800 h 1822"/>
                <a:gd name="T24" fmla="*/ 118 w 1614"/>
                <a:gd name="T25" fmla="*/ 702 h 1822"/>
                <a:gd name="T26" fmla="*/ 96 w 1614"/>
                <a:gd name="T27" fmla="*/ 626 h 1822"/>
                <a:gd name="T28" fmla="*/ 82 w 1614"/>
                <a:gd name="T29" fmla="*/ 492 h 1822"/>
                <a:gd name="T30" fmla="*/ 86 w 1614"/>
                <a:gd name="T31" fmla="*/ 334 h 1822"/>
                <a:gd name="T32" fmla="*/ 196 w 1614"/>
                <a:gd name="T33" fmla="*/ 290 h 1822"/>
                <a:gd name="T34" fmla="*/ 324 w 1614"/>
                <a:gd name="T35" fmla="*/ 248 h 1822"/>
                <a:gd name="T36" fmla="*/ 398 w 1614"/>
                <a:gd name="T37" fmla="*/ 144 h 1822"/>
                <a:gd name="T38" fmla="*/ 428 w 1614"/>
                <a:gd name="T39" fmla="*/ 72 h 1822"/>
                <a:gd name="T40" fmla="*/ 530 w 1614"/>
                <a:gd name="T41" fmla="*/ 30 h 1822"/>
                <a:gd name="T42" fmla="*/ 678 w 1614"/>
                <a:gd name="T43" fmla="*/ 52 h 1822"/>
                <a:gd name="T44" fmla="*/ 780 w 1614"/>
                <a:gd name="T45" fmla="*/ 12 h 1822"/>
                <a:gd name="T46" fmla="*/ 836 w 1614"/>
                <a:gd name="T47" fmla="*/ 94 h 1822"/>
                <a:gd name="T48" fmla="*/ 920 w 1614"/>
                <a:gd name="T49" fmla="*/ 128 h 1822"/>
                <a:gd name="T50" fmla="*/ 984 w 1614"/>
                <a:gd name="T51" fmla="*/ 140 h 1822"/>
                <a:gd name="T52" fmla="*/ 1072 w 1614"/>
                <a:gd name="T53" fmla="*/ 104 h 1822"/>
                <a:gd name="T54" fmla="*/ 1300 w 1614"/>
                <a:gd name="T55" fmla="*/ 174 h 1822"/>
                <a:gd name="T56" fmla="*/ 1344 w 1614"/>
                <a:gd name="T57" fmla="*/ 252 h 1822"/>
                <a:gd name="T58" fmla="*/ 1458 w 1614"/>
                <a:gd name="T59" fmla="*/ 424 h 1822"/>
                <a:gd name="T60" fmla="*/ 1552 w 1614"/>
                <a:gd name="T61" fmla="*/ 488 h 1822"/>
                <a:gd name="T62" fmla="*/ 1578 w 1614"/>
                <a:gd name="T63" fmla="*/ 544 h 1822"/>
                <a:gd name="T64" fmla="*/ 1592 w 1614"/>
                <a:gd name="T65" fmla="*/ 592 h 1822"/>
                <a:gd name="T66" fmla="*/ 1396 w 1614"/>
                <a:gd name="T67" fmla="*/ 536 h 1822"/>
                <a:gd name="T68" fmla="*/ 1348 w 1614"/>
                <a:gd name="T69" fmla="*/ 572 h 1822"/>
                <a:gd name="T70" fmla="*/ 1282 w 1614"/>
                <a:gd name="T71" fmla="*/ 586 h 1822"/>
                <a:gd name="T72" fmla="*/ 1208 w 1614"/>
                <a:gd name="T73" fmla="*/ 594 h 1822"/>
                <a:gd name="T74" fmla="*/ 1202 w 1614"/>
                <a:gd name="T75" fmla="*/ 682 h 1822"/>
                <a:gd name="T76" fmla="*/ 1304 w 1614"/>
                <a:gd name="T77" fmla="*/ 712 h 1822"/>
                <a:gd name="T78" fmla="*/ 1280 w 1614"/>
                <a:gd name="T79" fmla="*/ 752 h 1822"/>
                <a:gd name="T80" fmla="*/ 1220 w 1614"/>
                <a:gd name="T81" fmla="*/ 850 h 1822"/>
                <a:gd name="T82" fmla="*/ 1138 w 1614"/>
                <a:gd name="T83" fmla="*/ 896 h 1822"/>
                <a:gd name="T84" fmla="*/ 1096 w 1614"/>
                <a:gd name="T85" fmla="*/ 968 h 1822"/>
                <a:gd name="T86" fmla="*/ 1138 w 1614"/>
                <a:gd name="T87" fmla="*/ 1112 h 1822"/>
                <a:gd name="T88" fmla="*/ 1104 w 1614"/>
                <a:gd name="T89" fmla="*/ 1242 h 1822"/>
                <a:gd name="T90" fmla="*/ 1160 w 1614"/>
                <a:gd name="T91" fmla="*/ 1314 h 1822"/>
                <a:gd name="T92" fmla="*/ 1244 w 1614"/>
                <a:gd name="T93" fmla="*/ 1382 h 1822"/>
                <a:gd name="T94" fmla="*/ 1282 w 1614"/>
                <a:gd name="T95" fmla="*/ 1408 h 1822"/>
                <a:gd name="T96" fmla="*/ 1342 w 1614"/>
                <a:gd name="T97" fmla="*/ 1452 h 1822"/>
                <a:gd name="T98" fmla="*/ 1352 w 1614"/>
                <a:gd name="T99" fmla="*/ 1572 h 1822"/>
                <a:gd name="T100" fmla="*/ 1486 w 1614"/>
                <a:gd name="T101" fmla="*/ 1562 h 1822"/>
                <a:gd name="T102" fmla="*/ 1428 w 1614"/>
                <a:gd name="T103" fmla="*/ 1648 h 1822"/>
                <a:gd name="T104" fmla="*/ 1352 w 1614"/>
                <a:gd name="T105" fmla="*/ 1652 h 1822"/>
                <a:gd name="T106" fmla="*/ 1318 w 1614"/>
                <a:gd name="T107" fmla="*/ 1730 h 1822"/>
                <a:gd name="T108" fmla="*/ 1134 w 1614"/>
                <a:gd name="T109" fmla="*/ 1748 h 1822"/>
                <a:gd name="T110" fmla="*/ 1032 w 1614"/>
                <a:gd name="T111" fmla="*/ 1782 h 1822"/>
                <a:gd name="T112" fmla="*/ 964 w 1614"/>
                <a:gd name="T113" fmla="*/ 1800 h 1822"/>
                <a:gd name="T114" fmla="*/ 908 w 1614"/>
                <a:gd name="T115" fmla="*/ 1772 h 1822"/>
                <a:gd name="T116" fmla="*/ 804 w 1614"/>
                <a:gd name="T117" fmla="*/ 1796 h 1822"/>
                <a:gd name="T118" fmla="*/ 714 w 1614"/>
                <a:gd name="T119" fmla="*/ 1780 h 1822"/>
                <a:gd name="T120" fmla="*/ 624 w 1614"/>
                <a:gd name="T121" fmla="*/ 1798 h 1822"/>
                <a:gd name="T122" fmla="*/ 466 w 1614"/>
                <a:gd name="T123" fmla="*/ 1814 h 1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14" h="1822">
                  <a:moveTo>
                    <a:pt x="446" y="1808"/>
                  </a:moveTo>
                  <a:lnTo>
                    <a:pt x="446" y="1780"/>
                  </a:lnTo>
                  <a:lnTo>
                    <a:pt x="446" y="1752"/>
                  </a:lnTo>
                  <a:lnTo>
                    <a:pt x="450" y="1748"/>
                  </a:lnTo>
                  <a:lnTo>
                    <a:pt x="452" y="1742"/>
                  </a:lnTo>
                  <a:lnTo>
                    <a:pt x="454" y="1736"/>
                  </a:lnTo>
                  <a:lnTo>
                    <a:pt x="454" y="1728"/>
                  </a:lnTo>
                  <a:lnTo>
                    <a:pt x="454" y="1722"/>
                  </a:lnTo>
                  <a:lnTo>
                    <a:pt x="458" y="1722"/>
                  </a:lnTo>
                  <a:lnTo>
                    <a:pt x="462" y="1722"/>
                  </a:lnTo>
                  <a:lnTo>
                    <a:pt x="464" y="1700"/>
                  </a:lnTo>
                  <a:lnTo>
                    <a:pt x="464" y="1688"/>
                  </a:lnTo>
                  <a:lnTo>
                    <a:pt x="464" y="1682"/>
                  </a:lnTo>
                  <a:lnTo>
                    <a:pt x="464" y="1678"/>
                  </a:lnTo>
                  <a:lnTo>
                    <a:pt x="462" y="1678"/>
                  </a:lnTo>
                  <a:lnTo>
                    <a:pt x="458" y="1678"/>
                  </a:lnTo>
                  <a:lnTo>
                    <a:pt x="454" y="1678"/>
                  </a:lnTo>
                  <a:lnTo>
                    <a:pt x="454" y="1646"/>
                  </a:lnTo>
                  <a:lnTo>
                    <a:pt x="452" y="1612"/>
                  </a:lnTo>
                  <a:lnTo>
                    <a:pt x="448" y="1612"/>
                  </a:lnTo>
                  <a:lnTo>
                    <a:pt x="444" y="1612"/>
                  </a:lnTo>
                  <a:lnTo>
                    <a:pt x="444" y="1602"/>
                  </a:lnTo>
                  <a:lnTo>
                    <a:pt x="446" y="1590"/>
                  </a:lnTo>
                  <a:lnTo>
                    <a:pt x="448" y="1588"/>
                  </a:lnTo>
                  <a:lnTo>
                    <a:pt x="450" y="1584"/>
                  </a:lnTo>
                  <a:lnTo>
                    <a:pt x="452" y="1582"/>
                  </a:lnTo>
                  <a:lnTo>
                    <a:pt x="452" y="1580"/>
                  </a:lnTo>
                  <a:lnTo>
                    <a:pt x="454" y="1578"/>
                  </a:lnTo>
                  <a:lnTo>
                    <a:pt x="458" y="1578"/>
                  </a:lnTo>
                  <a:lnTo>
                    <a:pt x="462" y="1578"/>
                  </a:lnTo>
                  <a:lnTo>
                    <a:pt x="464" y="1524"/>
                  </a:lnTo>
                  <a:lnTo>
                    <a:pt x="464" y="1472"/>
                  </a:lnTo>
                  <a:lnTo>
                    <a:pt x="470" y="1466"/>
                  </a:lnTo>
                  <a:lnTo>
                    <a:pt x="472" y="1460"/>
                  </a:lnTo>
                  <a:lnTo>
                    <a:pt x="476" y="1454"/>
                  </a:lnTo>
                  <a:lnTo>
                    <a:pt x="482" y="1448"/>
                  </a:lnTo>
                  <a:lnTo>
                    <a:pt x="482" y="1448"/>
                  </a:lnTo>
                  <a:lnTo>
                    <a:pt x="484" y="1448"/>
                  </a:lnTo>
                  <a:lnTo>
                    <a:pt x="484" y="1410"/>
                  </a:lnTo>
                  <a:lnTo>
                    <a:pt x="484" y="1374"/>
                  </a:lnTo>
                  <a:lnTo>
                    <a:pt x="482" y="1374"/>
                  </a:lnTo>
                  <a:lnTo>
                    <a:pt x="482" y="1374"/>
                  </a:lnTo>
                  <a:lnTo>
                    <a:pt x="478" y="1374"/>
                  </a:lnTo>
                  <a:lnTo>
                    <a:pt x="474" y="1374"/>
                  </a:lnTo>
                  <a:lnTo>
                    <a:pt x="472" y="1358"/>
                  </a:lnTo>
                  <a:lnTo>
                    <a:pt x="468" y="1350"/>
                  </a:lnTo>
                  <a:lnTo>
                    <a:pt x="464" y="1346"/>
                  </a:lnTo>
                  <a:lnTo>
                    <a:pt x="456" y="1342"/>
                  </a:lnTo>
                  <a:lnTo>
                    <a:pt x="444" y="1334"/>
                  </a:lnTo>
                  <a:lnTo>
                    <a:pt x="444" y="1330"/>
                  </a:lnTo>
                  <a:lnTo>
                    <a:pt x="442" y="1326"/>
                  </a:lnTo>
                  <a:lnTo>
                    <a:pt x="442" y="1324"/>
                  </a:lnTo>
                  <a:lnTo>
                    <a:pt x="438" y="1322"/>
                  </a:lnTo>
                  <a:lnTo>
                    <a:pt x="436" y="1318"/>
                  </a:lnTo>
                  <a:lnTo>
                    <a:pt x="430" y="1298"/>
                  </a:lnTo>
                  <a:lnTo>
                    <a:pt x="422" y="1278"/>
                  </a:lnTo>
                  <a:lnTo>
                    <a:pt x="414" y="1256"/>
                  </a:lnTo>
                  <a:lnTo>
                    <a:pt x="410" y="1252"/>
                  </a:lnTo>
                  <a:lnTo>
                    <a:pt x="408" y="1246"/>
                  </a:lnTo>
                  <a:lnTo>
                    <a:pt x="408" y="1240"/>
                  </a:lnTo>
                  <a:lnTo>
                    <a:pt x="406" y="1232"/>
                  </a:lnTo>
                  <a:lnTo>
                    <a:pt x="400" y="1220"/>
                  </a:lnTo>
                  <a:lnTo>
                    <a:pt x="398" y="1206"/>
                  </a:lnTo>
                  <a:lnTo>
                    <a:pt x="396" y="1194"/>
                  </a:lnTo>
                  <a:lnTo>
                    <a:pt x="390" y="1182"/>
                  </a:lnTo>
                  <a:lnTo>
                    <a:pt x="388" y="1176"/>
                  </a:lnTo>
                  <a:lnTo>
                    <a:pt x="388" y="1172"/>
                  </a:lnTo>
                  <a:lnTo>
                    <a:pt x="384" y="1170"/>
                  </a:lnTo>
                  <a:lnTo>
                    <a:pt x="380" y="1170"/>
                  </a:lnTo>
                  <a:lnTo>
                    <a:pt x="378" y="1162"/>
                  </a:lnTo>
                  <a:lnTo>
                    <a:pt x="376" y="1156"/>
                  </a:lnTo>
                  <a:lnTo>
                    <a:pt x="374" y="1152"/>
                  </a:lnTo>
                  <a:lnTo>
                    <a:pt x="368" y="1150"/>
                  </a:lnTo>
                  <a:lnTo>
                    <a:pt x="362" y="1146"/>
                  </a:lnTo>
                  <a:lnTo>
                    <a:pt x="360" y="1142"/>
                  </a:lnTo>
                  <a:lnTo>
                    <a:pt x="360" y="1136"/>
                  </a:lnTo>
                  <a:lnTo>
                    <a:pt x="348" y="1136"/>
                  </a:lnTo>
                  <a:lnTo>
                    <a:pt x="334" y="1134"/>
                  </a:lnTo>
                  <a:lnTo>
                    <a:pt x="324" y="1128"/>
                  </a:lnTo>
                  <a:lnTo>
                    <a:pt x="304" y="1128"/>
                  </a:lnTo>
                  <a:lnTo>
                    <a:pt x="286" y="1128"/>
                  </a:lnTo>
                  <a:lnTo>
                    <a:pt x="286" y="1124"/>
                  </a:lnTo>
                  <a:lnTo>
                    <a:pt x="286" y="1120"/>
                  </a:lnTo>
                  <a:lnTo>
                    <a:pt x="268" y="1118"/>
                  </a:lnTo>
                  <a:lnTo>
                    <a:pt x="258" y="1118"/>
                  </a:lnTo>
                  <a:lnTo>
                    <a:pt x="252" y="1116"/>
                  </a:lnTo>
                  <a:lnTo>
                    <a:pt x="250" y="1116"/>
                  </a:lnTo>
                  <a:lnTo>
                    <a:pt x="250" y="1110"/>
                  </a:lnTo>
                  <a:lnTo>
                    <a:pt x="250" y="1104"/>
                  </a:lnTo>
                  <a:lnTo>
                    <a:pt x="224" y="1102"/>
                  </a:lnTo>
                  <a:lnTo>
                    <a:pt x="200" y="1102"/>
                  </a:lnTo>
                  <a:lnTo>
                    <a:pt x="194" y="1098"/>
                  </a:lnTo>
                  <a:lnTo>
                    <a:pt x="190" y="1096"/>
                  </a:lnTo>
                  <a:lnTo>
                    <a:pt x="186" y="1096"/>
                  </a:lnTo>
                  <a:lnTo>
                    <a:pt x="182" y="1094"/>
                  </a:lnTo>
                  <a:lnTo>
                    <a:pt x="176" y="1094"/>
                  </a:lnTo>
                  <a:lnTo>
                    <a:pt x="176" y="1090"/>
                  </a:lnTo>
                  <a:lnTo>
                    <a:pt x="176" y="1086"/>
                  </a:lnTo>
                  <a:lnTo>
                    <a:pt x="168" y="1084"/>
                  </a:lnTo>
                  <a:lnTo>
                    <a:pt x="162" y="1082"/>
                  </a:lnTo>
                  <a:lnTo>
                    <a:pt x="156" y="1080"/>
                  </a:lnTo>
                  <a:lnTo>
                    <a:pt x="152" y="1076"/>
                  </a:lnTo>
                  <a:lnTo>
                    <a:pt x="146" y="1070"/>
                  </a:lnTo>
                  <a:lnTo>
                    <a:pt x="132" y="1062"/>
                  </a:lnTo>
                  <a:lnTo>
                    <a:pt x="122" y="1052"/>
                  </a:lnTo>
                  <a:lnTo>
                    <a:pt x="112" y="1040"/>
                  </a:lnTo>
                  <a:lnTo>
                    <a:pt x="102" y="1028"/>
                  </a:lnTo>
                  <a:lnTo>
                    <a:pt x="96" y="1016"/>
                  </a:lnTo>
                  <a:lnTo>
                    <a:pt x="86" y="1008"/>
                  </a:lnTo>
                  <a:lnTo>
                    <a:pt x="76" y="1002"/>
                  </a:lnTo>
                  <a:lnTo>
                    <a:pt x="64" y="996"/>
                  </a:lnTo>
                  <a:lnTo>
                    <a:pt x="64" y="982"/>
                  </a:lnTo>
                  <a:lnTo>
                    <a:pt x="62" y="968"/>
                  </a:lnTo>
                  <a:lnTo>
                    <a:pt x="58" y="966"/>
                  </a:lnTo>
                  <a:lnTo>
                    <a:pt x="56" y="966"/>
                  </a:lnTo>
                  <a:lnTo>
                    <a:pt x="48" y="952"/>
                  </a:lnTo>
                  <a:lnTo>
                    <a:pt x="40" y="940"/>
                  </a:lnTo>
                  <a:lnTo>
                    <a:pt x="28" y="928"/>
                  </a:lnTo>
                  <a:lnTo>
                    <a:pt x="28" y="918"/>
                  </a:lnTo>
                  <a:lnTo>
                    <a:pt x="26" y="910"/>
                  </a:lnTo>
                  <a:lnTo>
                    <a:pt x="22" y="906"/>
                  </a:lnTo>
                  <a:lnTo>
                    <a:pt x="16" y="902"/>
                  </a:lnTo>
                  <a:lnTo>
                    <a:pt x="10" y="900"/>
                  </a:lnTo>
                  <a:lnTo>
                    <a:pt x="0" y="900"/>
                  </a:lnTo>
                  <a:lnTo>
                    <a:pt x="0" y="868"/>
                  </a:lnTo>
                  <a:lnTo>
                    <a:pt x="2" y="836"/>
                  </a:lnTo>
                  <a:lnTo>
                    <a:pt x="4" y="834"/>
                  </a:lnTo>
                  <a:lnTo>
                    <a:pt x="6" y="832"/>
                  </a:lnTo>
                  <a:lnTo>
                    <a:pt x="12" y="818"/>
                  </a:lnTo>
                  <a:lnTo>
                    <a:pt x="22" y="810"/>
                  </a:lnTo>
                  <a:lnTo>
                    <a:pt x="34" y="804"/>
                  </a:lnTo>
                  <a:lnTo>
                    <a:pt x="48" y="800"/>
                  </a:lnTo>
                  <a:lnTo>
                    <a:pt x="60" y="798"/>
                  </a:lnTo>
                  <a:lnTo>
                    <a:pt x="72" y="790"/>
                  </a:lnTo>
                  <a:lnTo>
                    <a:pt x="86" y="784"/>
                  </a:lnTo>
                  <a:lnTo>
                    <a:pt x="100" y="782"/>
                  </a:lnTo>
                  <a:lnTo>
                    <a:pt x="100" y="760"/>
                  </a:lnTo>
                  <a:lnTo>
                    <a:pt x="102" y="740"/>
                  </a:lnTo>
                  <a:lnTo>
                    <a:pt x="106" y="740"/>
                  </a:lnTo>
                  <a:lnTo>
                    <a:pt x="110" y="740"/>
                  </a:lnTo>
                  <a:lnTo>
                    <a:pt x="110" y="726"/>
                  </a:lnTo>
                  <a:lnTo>
                    <a:pt x="112" y="712"/>
                  </a:lnTo>
                  <a:lnTo>
                    <a:pt x="118" y="702"/>
                  </a:lnTo>
                  <a:lnTo>
                    <a:pt x="120" y="690"/>
                  </a:lnTo>
                  <a:lnTo>
                    <a:pt x="126" y="680"/>
                  </a:lnTo>
                  <a:lnTo>
                    <a:pt x="126" y="676"/>
                  </a:lnTo>
                  <a:lnTo>
                    <a:pt x="124" y="672"/>
                  </a:lnTo>
                  <a:lnTo>
                    <a:pt x="120" y="666"/>
                  </a:lnTo>
                  <a:lnTo>
                    <a:pt x="118" y="656"/>
                  </a:lnTo>
                  <a:lnTo>
                    <a:pt x="118" y="646"/>
                  </a:lnTo>
                  <a:lnTo>
                    <a:pt x="118" y="638"/>
                  </a:lnTo>
                  <a:lnTo>
                    <a:pt x="112" y="632"/>
                  </a:lnTo>
                  <a:lnTo>
                    <a:pt x="104" y="628"/>
                  </a:lnTo>
                  <a:lnTo>
                    <a:pt x="96" y="626"/>
                  </a:lnTo>
                  <a:lnTo>
                    <a:pt x="80" y="612"/>
                  </a:lnTo>
                  <a:lnTo>
                    <a:pt x="66" y="598"/>
                  </a:lnTo>
                  <a:lnTo>
                    <a:pt x="66" y="566"/>
                  </a:lnTo>
                  <a:lnTo>
                    <a:pt x="66" y="536"/>
                  </a:lnTo>
                  <a:lnTo>
                    <a:pt x="70" y="536"/>
                  </a:lnTo>
                  <a:lnTo>
                    <a:pt x="74" y="536"/>
                  </a:lnTo>
                  <a:lnTo>
                    <a:pt x="74" y="530"/>
                  </a:lnTo>
                  <a:lnTo>
                    <a:pt x="74" y="524"/>
                  </a:lnTo>
                  <a:lnTo>
                    <a:pt x="80" y="514"/>
                  </a:lnTo>
                  <a:lnTo>
                    <a:pt x="80" y="504"/>
                  </a:lnTo>
                  <a:lnTo>
                    <a:pt x="82" y="492"/>
                  </a:lnTo>
                  <a:lnTo>
                    <a:pt x="84" y="482"/>
                  </a:lnTo>
                  <a:lnTo>
                    <a:pt x="92" y="476"/>
                  </a:lnTo>
                  <a:lnTo>
                    <a:pt x="92" y="472"/>
                  </a:lnTo>
                  <a:lnTo>
                    <a:pt x="92" y="468"/>
                  </a:lnTo>
                  <a:lnTo>
                    <a:pt x="88" y="466"/>
                  </a:lnTo>
                  <a:lnTo>
                    <a:pt x="86" y="464"/>
                  </a:lnTo>
                  <a:lnTo>
                    <a:pt x="84" y="464"/>
                  </a:lnTo>
                  <a:lnTo>
                    <a:pt x="82" y="462"/>
                  </a:lnTo>
                  <a:lnTo>
                    <a:pt x="82" y="400"/>
                  </a:lnTo>
                  <a:lnTo>
                    <a:pt x="82" y="338"/>
                  </a:lnTo>
                  <a:lnTo>
                    <a:pt x="86" y="334"/>
                  </a:lnTo>
                  <a:lnTo>
                    <a:pt x="90" y="332"/>
                  </a:lnTo>
                  <a:lnTo>
                    <a:pt x="96" y="332"/>
                  </a:lnTo>
                  <a:lnTo>
                    <a:pt x="100" y="330"/>
                  </a:lnTo>
                  <a:lnTo>
                    <a:pt x="100" y="326"/>
                  </a:lnTo>
                  <a:lnTo>
                    <a:pt x="100" y="324"/>
                  </a:lnTo>
                  <a:lnTo>
                    <a:pt x="124" y="312"/>
                  </a:lnTo>
                  <a:lnTo>
                    <a:pt x="148" y="304"/>
                  </a:lnTo>
                  <a:lnTo>
                    <a:pt x="158" y="298"/>
                  </a:lnTo>
                  <a:lnTo>
                    <a:pt x="170" y="296"/>
                  </a:lnTo>
                  <a:lnTo>
                    <a:pt x="180" y="290"/>
                  </a:lnTo>
                  <a:lnTo>
                    <a:pt x="196" y="290"/>
                  </a:lnTo>
                  <a:lnTo>
                    <a:pt x="212" y="288"/>
                  </a:lnTo>
                  <a:lnTo>
                    <a:pt x="212" y="286"/>
                  </a:lnTo>
                  <a:lnTo>
                    <a:pt x="214" y="282"/>
                  </a:lnTo>
                  <a:lnTo>
                    <a:pt x="250" y="280"/>
                  </a:lnTo>
                  <a:lnTo>
                    <a:pt x="286" y="280"/>
                  </a:lnTo>
                  <a:lnTo>
                    <a:pt x="290" y="268"/>
                  </a:lnTo>
                  <a:lnTo>
                    <a:pt x="300" y="262"/>
                  </a:lnTo>
                  <a:lnTo>
                    <a:pt x="312" y="258"/>
                  </a:lnTo>
                  <a:lnTo>
                    <a:pt x="324" y="256"/>
                  </a:lnTo>
                  <a:lnTo>
                    <a:pt x="324" y="252"/>
                  </a:lnTo>
                  <a:lnTo>
                    <a:pt x="324" y="248"/>
                  </a:lnTo>
                  <a:lnTo>
                    <a:pt x="324" y="222"/>
                  </a:lnTo>
                  <a:lnTo>
                    <a:pt x="324" y="196"/>
                  </a:lnTo>
                  <a:lnTo>
                    <a:pt x="328" y="196"/>
                  </a:lnTo>
                  <a:lnTo>
                    <a:pt x="332" y="196"/>
                  </a:lnTo>
                  <a:lnTo>
                    <a:pt x="334" y="180"/>
                  </a:lnTo>
                  <a:lnTo>
                    <a:pt x="340" y="170"/>
                  </a:lnTo>
                  <a:lnTo>
                    <a:pt x="350" y="164"/>
                  </a:lnTo>
                  <a:lnTo>
                    <a:pt x="362" y="162"/>
                  </a:lnTo>
                  <a:lnTo>
                    <a:pt x="378" y="160"/>
                  </a:lnTo>
                  <a:lnTo>
                    <a:pt x="388" y="152"/>
                  </a:lnTo>
                  <a:lnTo>
                    <a:pt x="398" y="144"/>
                  </a:lnTo>
                  <a:lnTo>
                    <a:pt x="398" y="124"/>
                  </a:lnTo>
                  <a:lnTo>
                    <a:pt x="400" y="106"/>
                  </a:lnTo>
                  <a:lnTo>
                    <a:pt x="404" y="104"/>
                  </a:lnTo>
                  <a:lnTo>
                    <a:pt x="406" y="100"/>
                  </a:lnTo>
                  <a:lnTo>
                    <a:pt x="408" y="96"/>
                  </a:lnTo>
                  <a:lnTo>
                    <a:pt x="408" y="92"/>
                  </a:lnTo>
                  <a:lnTo>
                    <a:pt x="408" y="86"/>
                  </a:lnTo>
                  <a:lnTo>
                    <a:pt x="414" y="84"/>
                  </a:lnTo>
                  <a:lnTo>
                    <a:pt x="420" y="80"/>
                  </a:lnTo>
                  <a:lnTo>
                    <a:pt x="424" y="76"/>
                  </a:lnTo>
                  <a:lnTo>
                    <a:pt x="428" y="72"/>
                  </a:lnTo>
                  <a:lnTo>
                    <a:pt x="434" y="70"/>
                  </a:lnTo>
                  <a:lnTo>
                    <a:pt x="448" y="68"/>
                  </a:lnTo>
                  <a:lnTo>
                    <a:pt x="462" y="68"/>
                  </a:lnTo>
                  <a:lnTo>
                    <a:pt x="466" y="64"/>
                  </a:lnTo>
                  <a:lnTo>
                    <a:pt x="470" y="62"/>
                  </a:lnTo>
                  <a:lnTo>
                    <a:pt x="474" y="60"/>
                  </a:lnTo>
                  <a:lnTo>
                    <a:pt x="480" y="60"/>
                  </a:lnTo>
                  <a:lnTo>
                    <a:pt x="484" y="44"/>
                  </a:lnTo>
                  <a:lnTo>
                    <a:pt x="492" y="28"/>
                  </a:lnTo>
                  <a:lnTo>
                    <a:pt x="510" y="28"/>
                  </a:lnTo>
                  <a:lnTo>
                    <a:pt x="530" y="30"/>
                  </a:lnTo>
                  <a:lnTo>
                    <a:pt x="550" y="34"/>
                  </a:lnTo>
                  <a:lnTo>
                    <a:pt x="568" y="42"/>
                  </a:lnTo>
                  <a:lnTo>
                    <a:pt x="572" y="42"/>
                  </a:lnTo>
                  <a:lnTo>
                    <a:pt x="578" y="44"/>
                  </a:lnTo>
                  <a:lnTo>
                    <a:pt x="584" y="44"/>
                  </a:lnTo>
                  <a:lnTo>
                    <a:pt x="590" y="46"/>
                  </a:lnTo>
                  <a:lnTo>
                    <a:pt x="594" y="50"/>
                  </a:lnTo>
                  <a:lnTo>
                    <a:pt x="620" y="52"/>
                  </a:lnTo>
                  <a:lnTo>
                    <a:pt x="642" y="56"/>
                  </a:lnTo>
                  <a:lnTo>
                    <a:pt x="666" y="58"/>
                  </a:lnTo>
                  <a:lnTo>
                    <a:pt x="678" y="52"/>
                  </a:lnTo>
                  <a:lnTo>
                    <a:pt x="692" y="50"/>
                  </a:lnTo>
                  <a:lnTo>
                    <a:pt x="706" y="50"/>
                  </a:lnTo>
                  <a:lnTo>
                    <a:pt x="718" y="44"/>
                  </a:lnTo>
                  <a:lnTo>
                    <a:pt x="726" y="44"/>
                  </a:lnTo>
                  <a:lnTo>
                    <a:pt x="734" y="44"/>
                  </a:lnTo>
                  <a:lnTo>
                    <a:pt x="734" y="36"/>
                  </a:lnTo>
                  <a:lnTo>
                    <a:pt x="734" y="30"/>
                  </a:lnTo>
                  <a:lnTo>
                    <a:pt x="736" y="28"/>
                  </a:lnTo>
                  <a:lnTo>
                    <a:pt x="738" y="28"/>
                  </a:lnTo>
                  <a:lnTo>
                    <a:pt x="758" y="22"/>
                  </a:lnTo>
                  <a:lnTo>
                    <a:pt x="780" y="12"/>
                  </a:lnTo>
                  <a:lnTo>
                    <a:pt x="798" y="0"/>
                  </a:lnTo>
                  <a:lnTo>
                    <a:pt x="800" y="8"/>
                  </a:lnTo>
                  <a:lnTo>
                    <a:pt x="804" y="12"/>
                  </a:lnTo>
                  <a:lnTo>
                    <a:pt x="808" y="16"/>
                  </a:lnTo>
                  <a:lnTo>
                    <a:pt x="816" y="18"/>
                  </a:lnTo>
                  <a:lnTo>
                    <a:pt x="816" y="50"/>
                  </a:lnTo>
                  <a:lnTo>
                    <a:pt x="818" y="84"/>
                  </a:lnTo>
                  <a:lnTo>
                    <a:pt x="822" y="88"/>
                  </a:lnTo>
                  <a:lnTo>
                    <a:pt x="826" y="92"/>
                  </a:lnTo>
                  <a:lnTo>
                    <a:pt x="830" y="94"/>
                  </a:lnTo>
                  <a:lnTo>
                    <a:pt x="836" y="94"/>
                  </a:lnTo>
                  <a:lnTo>
                    <a:pt x="836" y="102"/>
                  </a:lnTo>
                  <a:lnTo>
                    <a:pt x="836" y="112"/>
                  </a:lnTo>
                  <a:lnTo>
                    <a:pt x="844" y="112"/>
                  </a:lnTo>
                  <a:lnTo>
                    <a:pt x="856" y="112"/>
                  </a:lnTo>
                  <a:lnTo>
                    <a:pt x="868" y="120"/>
                  </a:lnTo>
                  <a:lnTo>
                    <a:pt x="880" y="128"/>
                  </a:lnTo>
                  <a:lnTo>
                    <a:pt x="892" y="136"/>
                  </a:lnTo>
                  <a:lnTo>
                    <a:pt x="906" y="136"/>
                  </a:lnTo>
                  <a:lnTo>
                    <a:pt x="918" y="138"/>
                  </a:lnTo>
                  <a:lnTo>
                    <a:pt x="918" y="132"/>
                  </a:lnTo>
                  <a:lnTo>
                    <a:pt x="920" y="128"/>
                  </a:lnTo>
                  <a:lnTo>
                    <a:pt x="928" y="128"/>
                  </a:lnTo>
                  <a:lnTo>
                    <a:pt x="936" y="126"/>
                  </a:lnTo>
                  <a:lnTo>
                    <a:pt x="940" y="122"/>
                  </a:lnTo>
                  <a:lnTo>
                    <a:pt x="944" y="118"/>
                  </a:lnTo>
                  <a:lnTo>
                    <a:pt x="946" y="116"/>
                  </a:lnTo>
                  <a:lnTo>
                    <a:pt x="948" y="116"/>
                  </a:lnTo>
                  <a:lnTo>
                    <a:pt x="950" y="114"/>
                  </a:lnTo>
                  <a:lnTo>
                    <a:pt x="952" y="114"/>
                  </a:lnTo>
                  <a:lnTo>
                    <a:pt x="966" y="124"/>
                  </a:lnTo>
                  <a:lnTo>
                    <a:pt x="984" y="134"/>
                  </a:lnTo>
                  <a:lnTo>
                    <a:pt x="984" y="140"/>
                  </a:lnTo>
                  <a:lnTo>
                    <a:pt x="984" y="146"/>
                  </a:lnTo>
                  <a:lnTo>
                    <a:pt x="996" y="146"/>
                  </a:lnTo>
                  <a:lnTo>
                    <a:pt x="1006" y="146"/>
                  </a:lnTo>
                  <a:lnTo>
                    <a:pt x="1018" y="144"/>
                  </a:lnTo>
                  <a:lnTo>
                    <a:pt x="1026" y="138"/>
                  </a:lnTo>
                  <a:lnTo>
                    <a:pt x="1030" y="128"/>
                  </a:lnTo>
                  <a:lnTo>
                    <a:pt x="1040" y="124"/>
                  </a:lnTo>
                  <a:lnTo>
                    <a:pt x="1048" y="118"/>
                  </a:lnTo>
                  <a:lnTo>
                    <a:pt x="1054" y="110"/>
                  </a:lnTo>
                  <a:lnTo>
                    <a:pt x="1062" y="104"/>
                  </a:lnTo>
                  <a:lnTo>
                    <a:pt x="1072" y="104"/>
                  </a:lnTo>
                  <a:lnTo>
                    <a:pt x="1082" y="104"/>
                  </a:lnTo>
                  <a:lnTo>
                    <a:pt x="1086" y="108"/>
                  </a:lnTo>
                  <a:lnTo>
                    <a:pt x="1090" y="112"/>
                  </a:lnTo>
                  <a:lnTo>
                    <a:pt x="1092" y="116"/>
                  </a:lnTo>
                  <a:lnTo>
                    <a:pt x="1094" y="122"/>
                  </a:lnTo>
                  <a:lnTo>
                    <a:pt x="1096" y="128"/>
                  </a:lnTo>
                  <a:lnTo>
                    <a:pt x="1186" y="128"/>
                  </a:lnTo>
                  <a:lnTo>
                    <a:pt x="1276" y="130"/>
                  </a:lnTo>
                  <a:lnTo>
                    <a:pt x="1288" y="144"/>
                  </a:lnTo>
                  <a:lnTo>
                    <a:pt x="1296" y="158"/>
                  </a:lnTo>
                  <a:lnTo>
                    <a:pt x="1300" y="174"/>
                  </a:lnTo>
                  <a:lnTo>
                    <a:pt x="1302" y="196"/>
                  </a:lnTo>
                  <a:lnTo>
                    <a:pt x="1308" y="204"/>
                  </a:lnTo>
                  <a:lnTo>
                    <a:pt x="1310" y="212"/>
                  </a:lnTo>
                  <a:lnTo>
                    <a:pt x="1312" y="220"/>
                  </a:lnTo>
                  <a:lnTo>
                    <a:pt x="1318" y="226"/>
                  </a:lnTo>
                  <a:lnTo>
                    <a:pt x="1328" y="230"/>
                  </a:lnTo>
                  <a:lnTo>
                    <a:pt x="1328" y="238"/>
                  </a:lnTo>
                  <a:lnTo>
                    <a:pt x="1328" y="246"/>
                  </a:lnTo>
                  <a:lnTo>
                    <a:pt x="1334" y="248"/>
                  </a:lnTo>
                  <a:lnTo>
                    <a:pt x="1340" y="248"/>
                  </a:lnTo>
                  <a:lnTo>
                    <a:pt x="1344" y="252"/>
                  </a:lnTo>
                  <a:lnTo>
                    <a:pt x="1350" y="256"/>
                  </a:lnTo>
                  <a:lnTo>
                    <a:pt x="1370" y="256"/>
                  </a:lnTo>
                  <a:lnTo>
                    <a:pt x="1392" y="256"/>
                  </a:lnTo>
                  <a:lnTo>
                    <a:pt x="1392" y="322"/>
                  </a:lnTo>
                  <a:lnTo>
                    <a:pt x="1394" y="390"/>
                  </a:lnTo>
                  <a:lnTo>
                    <a:pt x="1412" y="402"/>
                  </a:lnTo>
                  <a:lnTo>
                    <a:pt x="1432" y="408"/>
                  </a:lnTo>
                  <a:lnTo>
                    <a:pt x="1432" y="412"/>
                  </a:lnTo>
                  <a:lnTo>
                    <a:pt x="1432" y="418"/>
                  </a:lnTo>
                  <a:lnTo>
                    <a:pt x="1444" y="420"/>
                  </a:lnTo>
                  <a:lnTo>
                    <a:pt x="1458" y="424"/>
                  </a:lnTo>
                  <a:lnTo>
                    <a:pt x="1468" y="432"/>
                  </a:lnTo>
                  <a:lnTo>
                    <a:pt x="1486" y="434"/>
                  </a:lnTo>
                  <a:lnTo>
                    <a:pt x="1500" y="438"/>
                  </a:lnTo>
                  <a:lnTo>
                    <a:pt x="1514" y="448"/>
                  </a:lnTo>
                  <a:lnTo>
                    <a:pt x="1528" y="448"/>
                  </a:lnTo>
                  <a:lnTo>
                    <a:pt x="1542" y="450"/>
                  </a:lnTo>
                  <a:lnTo>
                    <a:pt x="1542" y="462"/>
                  </a:lnTo>
                  <a:lnTo>
                    <a:pt x="1544" y="476"/>
                  </a:lnTo>
                  <a:lnTo>
                    <a:pt x="1548" y="480"/>
                  </a:lnTo>
                  <a:lnTo>
                    <a:pt x="1550" y="484"/>
                  </a:lnTo>
                  <a:lnTo>
                    <a:pt x="1552" y="488"/>
                  </a:lnTo>
                  <a:lnTo>
                    <a:pt x="1552" y="494"/>
                  </a:lnTo>
                  <a:lnTo>
                    <a:pt x="1552" y="500"/>
                  </a:lnTo>
                  <a:lnTo>
                    <a:pt x="1558" y="506"/>
                  </a:lnTo>
                  <a:lnTo>
                    <a:pt x="1562" y="510"/>
                  </a:lnTo>
                  <a:lnTo>
                    <a:pt x="1566" y="514"/>
                  </a:lnTo>
                  <a:lnTo>
                    <a:pt x="1568" y="518"/>
                  </a:lnTo>
                  <a:lnTo>
                    <a:pt x="1570" y="526"/>
                  </a:lnTo>
                  <a:lnTo>
                    <a:pt x="1574" y="528"/>
                  </a:lnTo>
                  <a:lnTo>
                    <a:pt x="1578" y="532"/>
                  </a:lnTo>
                  <a:lnTo>
                    <a:pt x="1578" y="538"/>
                  </a:lnTo>
                  <a:lnTo>
                    <a:pt x="1578" y="544"/>
                  </a:lnTo>
                  <a:lnTo>
                    <a:pt x="1592" y="548"/>
                  </a:lnTo>
                  <a:lnTo>
                    <a:pt x="1604" y="556"/>
                  </a:lnTo>
                  <a:lnTo>
                    <a:pt x="1614" y="566"/>
                  </a:lnTo>
                  <a:lnTo>
                    <a:pt x="1614" y="574"/>
                  </a:lnTo>
                  <a:lnTo>
                    <a:pt x="1614" y="578"/>
                  </a:lnTo>
                  <a:lnTo>
                    <a:pt x="1612" y="582"/>
                  </a:lnTo>
                  <a:lnTo>
                    <a:pt x="1608" y="584"/>
                  </a:lnTo>
                  <a:lnTo>
                    <a:pt x="1606" y="586"/>
                  </a:lnTo>
                  <a:lnTo>
                    <a:pt x="1602" y="586"/>
                  </a:lnTo>
                  <a:lnTo>
                    <a:pt x="1598" y="590"/>
                  </a:lnTo>
                  <a:lnTo>
                    <a:pt x="1592" y="592"/>
                  </a:lnTo>
                  <a:lnTo>
                    <a:pt x="1550" y="594"/>
                  </a:lnTo>
                  <a:lnTo>
                    <a:pt x="1510" y="594"/>
                  </a:lnTo>
                  <a:lnTo>
                    <a:pt x="1498" y="588"/>
                  </a:lnTo>
                  <a:lnTo>
                    <a:pt x="1488" y="582"/>
                  </a:lnTo>
                  <a:lnTo>
                    <a:pt x="1480" y="574"/>
                  </a:lnTo>
                  <a:lnTo>
                    <a:pt x="1476" y="562"/>
                  </a:lnTo>
                  <a:lnTo>
                    <a:pt x="1458" y="558"/>
                  </a:lnTo>
                  <a:lnTo>
                    <a:pt x="1446" y="552"/>
                  </a:lnTo>
                  <a:lnTo>
                    <a:pt x="1438" y="538"/>
                  </a:lnTo>
                  <a:lnTo>
                    <a:pt x="1416" y="536"/>
                  </a:lnTo>
                  <a:lnTo>
                    <a:pt x="1396" y="536"/>
                  </a:lnTo>
                  <a:lnTo>
                    <a:pt x="1390" y="540"/>
                  </a:lnTo>
                  <a:lnTo>
                    <a:pt x="1384" y="544"/>
                  </a:lnTo>
                  <a:lnTo>
                    <a:pt x="1380" y="550"/>
                  </a:lnTo>
                  <a:lnTo>
                    <a:pt x="1376" y="554"/>
                  </a:lnTo>
                  <a:lnTo>
                    <a:pt x="1374" y="562"/>
                  </a:lnTo>
                  <a:lnTo>
                    <a:pt x="1366" y="562"/>
                  </a:lnTo>
                  <a:lnTo>
                    <a:pt x="1356" y="562"/>
                  </a:lnTo>
                  <a:lnTo>
                    <a:pt x="1356" y="566"/>
                  </a:lnTo>
                  <a:lnTo>
                    <a:pt x="1354" y="572"/>
                  </a:lnTo>
                  <a:lnTo>
                    <a:pt x="1352" y="576"/>
                  </a:lnTo>
                  <a:lnTo>
                    <a:pt x="1348" y="572"/>
                  </a:lnTo>
                  <a:lnTo>
                    <a:pt x="1344" y="572"/>
                  </a:lnTo>
                  <a:lnTo>
                    <a:pt x="1342" y="570"/>
                  </a:lnTo>
                  <a:lnTo>
                    <a:pt x="1340" y="570"/>
                  </a:lnTo>
                  <a:lnTo>
                    <a:pt x="1336" y="570"/>
                  </a:lnTo>
                  <a:lnTo>
                    <a:pt x="1336" y="564"/>
                  </a:lnTo>
                  <a:lnTo>
                    <a:pt x="1336" y="562"/>
                  </a:lnTo>
                  <a:lnTo>
                    <a:pt x="1326" y="562"/>
                  </a:lnTo>
                  <a:lnTo>
                    <a:pt x="1312" y="564"/>
                  </a:lnTo>
                  <a:lnTo>
                    <a:pt x="1296" y="568"/>
                  </a:lnTo>
                  <a:lnTo>
                    <a:pt x="1286" y="576"/>
                  </a:lnTo>
                  <a:lnTo>
                    <a:pt x="1282" y="586"/>
                  </a:lnTo>
                  <a:lnTo>
                    <a:pt x="1274" y="584"/>
                  </a:lnTo>
                  <a:lnTo>
                    <a:pt x="1270" y="580"/>
                  </a:lnTo>
                  <a:lnTo>
                    <a:pt x="1266" y="574"/>
                  </a:lnTo>
                  <a:lnTo>
                    <a:pt x="1264" y="568"/>
                  </a:lnTo>
                  <a:lnTo>
                    <a:pt x="1262" y="562"/>
                  </a:lnTo>
                  <a:lnTo>
                    <a:pt x="1240" y="562"/>
                  </a:lnTo>
                  <a:lnTo>
                    <a:pt x="1218" y="562"/>
                  </a:lnTo>
                  <a:lnTo>
                    <a:pt x="1212" y="568"/>
                  </a:lnTo>
                  <a:lnTo>
                    <a:pt x="1210" y="576"/>
                  </a:lnTo>
                  <a:lnTo>
                    <a:pt x="1208" y="582"/>
                  </a:lnTo>
                  <a:lnTo>
                    <a:pt x="1208" y="594"/>
                  </a:lnTo>
                  <a:lnTo>
                    <a:pt x="1204" y="594"/>
                  </a:lnTo>
                  <a:lnTo>
                    <a:pt x="1198" y="594"/>
                  </a:lnTo>
                  <a:lnTo>
                    <a:pt x="1194" y="618"/>
                  </a:lnTo>
                  <a:lnTo>
                    <a:pt x="1180" y="638"/>
                  </a:lnTo>
                  <a:lnTo>
                    <a:pt x="1180" y="654"/>
                  </a:lnTo>
                  <a:lnTo>
                    <a:pt x="1180" y="670"/>
                  </a:lnTo>
                  <a:lnTo>
                    <a:pt x="1186" y="674"/>
                  </a:lnTo>
                  <a:lnTo>
                    <a:pt x="1190" y="676"/>
                  </a:lnTo>
                  <a:lnTo>
                    <a:pt x="1194" y="678"/>
                  </a:lnTo>
                  <a:lnTo>
                    <a:pt x="1198" y="680"/>
                  </a:lnTo>
                  <a:lnTo>
                    <a:pt x="1202" y="682"/>
                  </a:lnTo>
                  <a:lnTo>
                    <a:pt x="1206" y="684"/>
                  </a:lnTo>
                  <a:lnTo>
                    <a:pt x="1208" y="690"/>
                  </a:lnTo>
                  <a:lnTo>
                    <a:pt x="1208" y="696"/>
                  </a:lnTo>
                  <a:lnTo>
                    <a:pt x="1214" y="696"/>
                  </a:lnTo>
                  <a:lnTo>
                    <a:pt x="1220" y="698"/>
                  </a:lnTo>
                  <a:lnTo>
                    <a:pt x="1224" y="702"/>
                  </a:lnTo>
                  <a:lnTo>
                    <a:pt x="1228" y="706"/>
                  </a:lnTo>
                  <a:lnTo>
                    <a:pt x="1260" y="706"/>
                  </a:lnTo>
                  <a:lnTo>
                    <a:pt x="1294" y="706"/>
                  </a:lnTo>
                  <a:lnTo>
                    <a:pt x="1298" y="710"/>
                  </a:lnTo>
                  <a:lnTo>
                    <a:pt x="1304" y="712"/>
                  </a:lnTo>
                  <a:lnTo>
                    <a:pt x="1306" y="714"/>
                  </a:lnTo>
                  <a:lnTo>
                    <a:pt x="1310" y="714"/>
                  </a:lnTo>
                  <a:lnTo>
                    <a:pt x="1312" y="716"/>
                  </a:lnTo>
                  <a:lnTo>
                    <a:pt x="1314" y="718"/>
                  </a:lnTo>
                  <a:lnTo>
                    <a:pt x="1316" y="720"/>
                  </a:lnTo>
                  <a:lnTo>
                    <a:pt x="1316" y="726"/>
                  </a:lnTo>
                  <a:lnTo>
                    <a:pt x="1318" y="734"/>
                  </a:lnTo>
                  <a:lnTo>
                    <a:pt x="1306" y="742"/>
                  </a:lnTo>
                  <a:lnTo>
                    <a:pt x="1296" y="746"/>
                  </a:lnTo>
                  <a:lnTo>
                    <a:pt x="1282" y="748"/>
                  </a:lnTo>
                  <a:lnTo>
                    <a:pt x="1280" y="752"/>
                  </a:lnTo>
                  <a:lnTo>
                    <a:pt x="1280" y="756"/>
                  </a:lnTo>
                  <a:lnTo>
                    <a:pt x="1262" y="758"/>
                  </a:lnTo>
                  <a:lnTo>
                    <a:pt x="1246" y="764"/>
                  </a:lnTo>
                  <a:lnTo>
                    <a:pt x="1240" y="778"/>
                  </a:lnTo>
                  <a:lnTo>
                    <a:pt x="1230" y="784"/>
                  </a:lnTo>
                  <a:lnTo>
                    <a:pt x="1220" y="790"/>
                  </a:lnTo>
                  <a:lnTo>
                    <a:pt x="1208" y="798"/>
                  </a:lnTo>
                  <a:lnTo>
                    <a:pt x="1208" y="814"/>
                  </a:lnTo>
                  <a:lnTo>
                    <a:pt x="1210" y="828"/>
                  </a:lnTo>
                  <a:lnTo>
                    <a:pt x="1212" y="840"/>
                  </a:lnTo>
                  <a:lnTo>
                    <a:pt x="1220" y="850"/>
                  </a:lnTo>
                  <a:lnTo>
                    <a:pt x="1236" y="858"/>
                  </a:lnTo>
                  <a:lnTo>
                    <a:pt x="1236" y="862"/>
                  </a:lnTo>
                  <a:lnTo>
                    <a:pt x="1236" y="866"/>
                  </a:lnTo>
                  <a:lnTo>
                    <a:pt x="1222" y="866"/>
                  </a:lnTo>
                  <a:lnTo>
                    <a:pt x="1208" y="866"/>
                  </a:lnTo>
                  <a:lnTo>
                    <a:pt x="1208" y="870"/>
                  </a:lnTo>
                  <a:lnTo>
                    <a:pt x="1208" y="874"/>
                  </a:lnTo>
                  <a:lnTo>
                    <a:pt x="1194" y="874"/>
                  </a:lnTo>
                  <a:lnTo>
                    <a:pt x="1180" y="876"/>
                  </a:lnTo>
                  <a:lnTo>
                    <a:pt x="1160" y="888"/>
                  </a:lnTo>
                  <a:lnTo>
                    <a:pt x="1138" y="896"/>
                  </a:lnTo>
                  <a:lnTo>
                    <a:pt x="1116" y="900"/>
                  </a:lnTo>
                  <a:lnTo>
                    <a:pt x="1112" y="904"/>
                  </a:lnTo>
                  <a:lnTo>
                    <a:pt x="1110" y="906"/>
                  </a:lnTo>
                  <a:lnTo>
                    <a:pt x="1108" y="908"/>
                  </a:lnTo>
                  <a:lnTo>
                    <a:pt x="1106" y="908"/>
                  </a:lnTo>
                  <a:lnTo>
                    <a:pt x="1106" y="910"/>
                  </a:lnTo>
                  <a:lnTo>
                    <a:pt x="1106" y="910"/>
                  </a:lnTo>
                  <a:lnTo>
                    <a:pt x="1104" y="936"/>
                  </a:lnTo>
                  <a:lnTo>
                    <a:pt x="1104" y="962"/>
                  </a:lnTo>
                  <a:lnTo>
                    <a:pt x="1100" y="966"/>
                  </a:lnTo>
                  <a:lnTo>
                    <a:pt x="1096" y="968"/>
                  </a:lnTo>
                  <a:lnTo>
                    <a:pt x="1096" y="982"/>
                  </a:lnTo>
                  <a:lnTo>
                    <a:pt x="1096" y="996"/>
                  </a:lnTo>
                  <a:lnTo>
                    <a:pt x="1102" y="1008"/>
                  </a:lnTo>
                  <a:lnTo>
                    <a:pt x="1112" y="1014"/>
                  </a:lnTo>
                  <a:lnTo>
                    <a:pt x="1118" y="1024"/>
                  </a:lnTo>
                  <a:lnTo>
                    <a:pt x="1122" y="1036"/>
                  </a:lnTo>
                  <a:lnTo>
                    <a:pt x="1126" y="1048"/>
                  </a:lnTo>
                  <a:lnTo>
                    <a:pt x="1132" y="1058"/>
                  </a:lnTo>
                  <a:lnTo>
                    <a:pt x="1134" y="1084"/>
                  </a:lnTo>
                  <a:lnTo>
                    <a:pt x="1134" y="1112"/>
                  </a:lnTo>
                  <a:lnTo>
                    <a:pt x="1138" y="1112"/>
                  </a:lnTo>
                  <a:lnTo>
                    <a:pt x="1142" y="1112"/>
                  </a:lnTo>
                  <a:lnTo>
                    <a:pt x="1142" y="1122"/>
                  </a:lnTo>
                  <a:lnTo>
                    <a:pt x="1142" y="1132"/>
                  </a:lnTo>
                  <a:lnTo>
                    <a:pt x="1128" y="1148"/>
                  </a:lnTo>
                  <a:lnTo>
                    <a:pt x="1118" y="1166"/>
                  </a:lnTo>
                  <a:lnTo>
                    <a:pt x="1106" y="1182"/>
                  </a:lnTo>
                  <a:lnTo>
                    <a:pt x="1104" y="1182"/>
                  </a:lnTo>
                  <a:lnTo>
                    <a:pt x="1104" y="1182"/>
                  </a:lnTo>
                  <a:lnTo>
                    <a:pt x="1104" y="1214"/>
                  </a:lnTo>
                  <a:lnTo>
                    <a:pt x="1104" y="1234"/>
                  </a:lnTo>
                  <a:lnTo>
                    <a:pt x="1104" y="1242"/>
                  </a:lnTo>
                  <a:lnTo>
                    <a:pt x="1106" y="1246"/>
                  </a:lnTo>
                  <a:lnTo>
                    <a:pt x="1106" y="1246"/>
                  </a:lnTo>
                  <a:lnTo>
                    <a:pt x="1114" y="1246"/>
                  </a:lnTo>
                  <a:lnTo>
                    <a:pt x="1124" y="1248"/>
                  </a:lnTo>
                  <a:lnTo>
                    <a:pt x="1124" y="1252"/>
                  </a:lnTo>
                  <a:lnTo>
                    <a:pt x="1126" y="1256"/>
                  </a:lnTo>
                  <a:lnTo>
                    <a:pt x="1130" y="1260"/>
                  </a:lnTo>
                  <a:lnTo>
                    <a:pt x="1136" y="1280"/>
                  </a:lnTo>
                  <a:lnTo>
                    <a:pt x="1144" y="1296"/>
                  </a:lnTo>
                  <a:lnTo>
                    <a:pt x="1152" y="1314"/>
                  </a:lnTo>
                  <a:lnTo>
                    <a:pt x="1160" y="1314"/>
                  </a:lnTo>
                  <a:lnTo>
                    <a:pt x="1170" y="1316"/>
                  </a:lnTo>
                  <a:lnTo>
                    <a:pt x="1172" y="1332"/>
                  </a:lnTo>
                  <a:lnTo>
                    <a:pt x="1176" y="1340"/>
                  </a:lnTo>
                  <a:lnTo>
                    <a:pt x="1180" y="1344"/>
                  </a:lnTo>
                  <a:lnTo>
                    <a:pt x="1188" y="1346"/>
                  </a:lnTo>
                  <a:lnTo>
                    <a:pt x="1198" y="1348"/>
                  </a:lnTo>
                  <a:lnTo>
                    <a:pt x="1208" y="1354"/>
                  </a:lnTo>
                  <a:lnTo>
                    <a:pt x="1210" y="1372"/>
                  </a:lnTo>
                  <a:lnTo>
                    <a:pt x="1216" y="1378"/>
                  </a:lnTo>
                  <a:lnTo>
                    <a:pt x="1228" y="1382"/>
                  </a:lnTo>
                  <a:lnTo>
                    <a:pt x="1244" y="1382"/>
                  </a:lnTo>
                  <a:lnTo>
                    <a:pt x="1244" y="1386"/>
                  </a:lnTo>
                  <a:lnTo>
                    <a:pt x="1244" y="1390"/>
                  </a:lnTo>
                  <a:lnTo>
                    <a:pt x="1256" y="1392"/>
                  </a:lnTo>
                  <a:lnTo>
                    <a:pt x="1268" y="1392"/>
                  </a:lnTo>
                  <a:lnTo>
                    <a:pt x="1270" y="1396"/>
                  </a:lnTo>
                  <a:lnTo>
                    <a:pt x="1272" y="1396"/>
                  </a:lnTo>
                  <a:lnTo>
                    <a:pt x="1274" y="1398"/>
                  </a:lnTo>
                  <a:lnTo>
                    <a:pt x="1278" y="1400"/>
                  </a:lnTo>
                  <a:lnTo>
                    <a:pt x="1282" y="1400"/>
                  </a:lnTo>
                  <a:lnTo>
                    <a:pt x="1282" y="1404"/>
                  </a:lnTo>
                  <a:lnTo>
                    <a:pt x="1282" y="1408"/>
                  </a:lnTo>
                  <a:lnTo>
                    <a:pt x="1290" y="1408"/>
                  </a:lnTo>
                  <a:lnTo>
                    <a:pt x="1300" y="1408"/>
                  </a:lnTo>
                  <a:lnTo>
                    <a:pt x="1304" y="1418"/>
                  </a:lnTo>
                  <a:lnTo>
                    <a:pt x="1310" y="1424"/>
                  </a:lnTo>
                  <a:lnTo>
                    <a:pt x="1316" y="1432"/>
                  </a:lnTo>
                  <a:lnTo>
                    <a:pt x="1318" y="1442"/>
                  </a:lnTo>
                  <a:lnTo>
                    <a:pt x="1322" y="1442"/>
                  </a:lnTo>
                  <a:lnTo>
                    <a:pt x="1326" y="1442"/>
                  </a:lnTo>
                  <a:lnTo>
                    <a:pt x="1326" y="1446"/>
                  </a:lnTo>
                  <a:lnTo>
                    <a:pt x="1328" y="1450"/>
                  </a:lnTo>
                  <a:lnTo>
                    <a:pt x="1342" y="1452"/>
                  </a:lnTo>
                  <a:lnTo>
                    <a:pt x="1350" y="1460"/>
                  </a:lnTo>
                  <a:lnTo>
                    <a:pt x="1354" y="1470"/>
                  </a:lnTo>
                  <a:lnTo>
                    <a:pt x="1354" y="1482"/>
                  </a:lnTo>
                  <a:lnTo>
                    <a:pt x="1354" y="1496"/>
                  </a:lnTo>
                  <a:lnTo>
                    <a:pt x="1344" y="1508"/>
                  </a:lnTo>
                  <a:lnTo>
                    <a:pt x="1340" y="1524"/>
                  </a:lnTo>
                  <a:lnTo>
                    <a:pt x="1338" y="1542"/>
                  </a:lnTo>
                  <a:lnTo>
                    <a:pt x="1344" y="1556"/>
                  </a:lnTo>
                  <a:lnTo>
                    <a:pt x="1346" y="1562"/>
                  </a:lnTo>
                  <a:lnTo>
                    <a:pt x="1348" y="1568"/>
                  </a:lnTo>
                  <a:lnTo>
                    <a:pt x="1352" y="1572"/>
                  </a:lnTo>
                  <a:lnTo>
                    <a:pt x="1356" y="1576"/>
                  </a:lnTo>
                  <a:lnTo>
                    <a:pt x="1360" y="1580"/>
                  </a:lnTo>
                  <a:lnTo>
                    <a:pt x="1366" y="1584"/>
                  </a:lnTo>
                  <a:lnTo>
                    <a:pt x="1396" y="1588"/>
                  </a:lnTo>
                  <a:lnTo>
                    <a:pt x="1426" y="1594"/>
                  </a:lnTo>
                  <a:lnTo>
                    <a:pt x="1440" y="1584"/>
                  </a:lnTo>
                  <a:lnTo>
                    <a:pt x="1452" y="1576"/>
                  </a:lnTo>
                  <a:lnTo>
                    <a:pt x="1466" y="1568"/>
                  </a:lnTo>
                  <a:lnTo>
                    <a:pt x="1468" y="1560"/>
                  </a:lnTo>
                  <a:lnTo>
                    <a:pt x="1468" y="1552"/>
                  </a:lnTo>
                  <a:lnTo>
                    <a:pt x="1486" y="1562"/>
                  </a:lnTo>
                  <a:lnTo>
                    <a:pt x="1504" y="1574"/>
                  </a:lnTo>
                  <a:lnTo>
                    <a:pt x="1504" y="1592"/>
                  </a:lnTo>
                  <a:lnTo>
                    <a:pt x="1506" y="1612"/>
                  </a:lnTo>
                  <a:lnTo>
                    <a:pt x="1490" y="1614"/>
                  </a:lnTo>
                  <a:lnTo>
                    <a:pt x="1478" y="1620"/>
                  </a:lnTo>
                  <a:lnTo>
                    <a:pt x="1470" y="1630"/>
                  </a:lnTo>
                  <a:lnTo>
                    <a:pt x="1462" y="1642"/>
                  </a:lnTo>
                  <a:lnTo>
                    <a:pt x="1452" y="1652"/>
                  </a:lnTo>
                  <a:lnTo>
                    <a:pt x="1442" y="1652"/>
                  </a:lnTo>
                  <a:lnTo>
                    <a:pt x="1434" y="1652"/>
                  </a:lnTo>
                  <a:lnTo>
                    <a:pt x="1428" y="1648"/>
                  </a:lnTo>
                  <a:lnTo>
                    <a:pt x="1424" y="1646"/>
                  </a:lnTo>
                  <a:lnTo>
                    <a:pt x="1418" y="1646"/>
                  </a:lnTo>
                  <a:lnTo>
                    <a:pt x="1412" y="1644"/>
                  </a:lnTo>
                  <a:lnTo>
                    <a:pt x="1406" y="1644"/>
                  </a:lnTo>
                  <a:lnTo>
                    <a:pt x="1396" y="1634"/>
                  </a:lnTo>
                  <a:lnTo>
                    <a:pt x="1388" y="1630"/>
                  </a:lnTo>
                  <a:lnTo>
                    <a:pt x="1378" y="1630"/>
                  </a:lnTo>
                  <a:lnTo>
                    <a:pt x="1364" y="1630"/>
                  </a:lnTo>
                  <a:lnTo>
                    <a:pt x="1360" y="1634"/>
                  </a:lnTo>
                  <a:lnTo>
                    <a:pt x="1356" y="1638"/>
                  </a:lnTo>
                  <a:lnTo>
                    <a:pt x="1352" y="1652"/>
                  </a:lnTo>
                  <a:lnTo>
                    <a:pt x="1344" y="1664"/>
                  </a:lnTo>
                  <a:lnTo>
                    <a:pt x="1338" y="1678"/>
                  </a:lnTo>
                  <a:lnTo>
                    <a:pt x="1332" y="1678"/>
                  </a:lnTo>
                  <a:lnTo>
                    <a:pt x="1328" y="1678"/>
                  </a:lnTo>
                  <a:lnTo>
                    <a:pt x="1326" y="1696"/>
                  </a:lnTo>
                  <a:lnTo>
                    <a:pt x="1326" y="1716"/>
                  </a:lnTo>
                  <a:lnTo>
                    <a:pt x="1324" y="1718"/>
                  </a:lnTo>
                  <a:lnTo>
                    <a:pt x="1322" y="1722"/>
                  </a:lnTo>
                  <a:lnTo>
                    <a:pt x="1320" y="1724"/>
                  </a:lnTo>
                  <a:lnTo>
                    <a:pt x="1320" y="1726"/>
                  </a:lnTo>
                  <a:lnTo>
                    <a:pt x="1318" y="1730"/>
                  </a:lnTo>
                  <a:lnTo>
                    <a:pt x="1312" y="1730"/>
                  </a:lnTo>
                  <a:lnTo>
                    <a:pt x="1308" y="1730"/>
                  </a:lnTo>
                  <a:lnTo>
                    <a:pt x="1302" y="1730"/>
                  </a:lnTo>
                  <a:lnTo>
                    <a:pt x="1298" y="1734"/>
                  </a:lnTo>
                  <a:lnTo>
                    <a:pt x="1294" y="1738"/>
                  </a:lnTo>
                  <a:lnTo>
                    <a:pt x="1260" y="1738"/>
                  </a:lnTo>
                  <a:lnTo>
                    <a:pt x="1228" y="1738"/>
                  </a:lnTo>
                  <a:lnTo>
                    <a:pt x="1208" y="1746"/>
                  </a:lnTo>
                  <a:lnTo>
                    <a:pt x="1184" y="1748"/>
                  </a:lnTo>
                  <a:lnTo>
                    <a:pt x="1158" y="1748"/>
                  </a:lnTo>
                  <a:lnTo>
                    <a:pt x="1134" y="1748"/>
                  </a:lnTo>
                  <a:lnTo>
                    <a:pt x="1132" y="1752"/>
                  </a:lnTo>
                  <a:lnTo>
                    <a:pt x="1130" y="1758"/>
                  </a:lnTo>
                  <a:lnTo>
                    <a:pt x="1128" y="1762"/>
                  </a:lnTo>
                  <a:lnTo>
                    <a:pt x="1126" y="1768"/>
                  </a:lnTo>
                  <a:lnTo>
                    <a:pt x="1124" y="1772"/>
                  </a:lnTo>
                  <a:lnTo>
                    <a:pt x="1118" y="1774"/>
                  </a:lnTo>
                  <a:lnTo>
                    <a:pt x="1114" y="1774"/>
                  </a:lnTo>
                  <a:lnTo>
                    <a:pt x="1112" y="1778"/>
                  </a:lnTo>
                  <a:lnTo>
                    <a:pt x="1108" y="1780"/>
                  </a:lnTo>
                  <a:lnTo>
                    <a:pt x="1070" y="1780"/>
                  </a:lnTo>
                  <a:lnTo>
                    <a:pt x="1032" y="1782"/>
                  </a:lnTo>
                  <a:lnTo>
                    <a:pt x="1022" y="1788"/>
                  </a:lnTo>
                  <a:lnTo>
                    <a:pt x="1008" y="1788"/>
                  </a:lnTo>
                  <a:lnTo>
                    <a:pt x="994" y="1790"/>
                  </a:lnTo>
                  <a:lnTo>
                    <a:pt x="994" y="1794"/>
                  </a:lnTo>
                  <a:lnTo>
                    <a:pt x="994" y="1798"/>
                  </a:lnTo>
                  <a:lnTo>
                    <a:pt x="986" y="1798"/>
                  </a:lnTo>
                  <a:lnTo>
                    <a:pt x="980" y="1800"/>
                  </a:lnTo>
                  <a:lnTo>
                    <a:pt x="976" y="1800"/>
                  </a:lnTo>
                  <a:lnTo>
                    <a:pt x="972" y="1800"/>
                  </a:lnTo>
                  <a:lnTo>
                    <a:pt x="968" y="1800"/>
                  </a:lnTo>
                  <a:lnTo>
                    <a:pt x="964" y="1800"/>
                  </a:lnTo>
                  <a:lnTo>
                    <a:pt x="964" y="1794"/>
                  </a:lnTo>
                  <a:lnTo>
                    <a:pt x="960" y="1788"/>
                  </a:lnTo>
                  <a:lnTo>
                    <a:pt x="956" y="1784"/>
                  </a:lnTo>
                  <a:lnTo>
                    <a:pt x="952" y="1782"/>
                  </a:lnTo>
                  <a:lnTo>
                    <a:pt x="948" y="1778"/>
                  </a:lnTo>
                  <a:lnTo>
                    <a:pt x="942" y="1776"/>
                  </a:lnTo>
                  <a:lnTo>
                    <a:pt x="934" y="1774"/>
                  </a:lnTo>
                  <a:lnTo>
                    <a:pt x="934" y="1772"/>
                  </a:lnTo>
                  <a:lnTo>
                    <a:pt x="932" y="1772"/>
                  </a:lnTo>
                  <a:lnTo>
                    <a:pt x="924" y="1772"/>
                  </a:lnTo>
                  <a:lnTo>
                    <a:pt x="908" y="1772"/>
                  </a:lnTo>
                  <a:lnTo>
                    <a:pt x="884" y="1772"/>
                  </a:lnTo>
                  <a:lnTo>
                    <a:pt x="846" y="1774"/>
                  </a:lnTo>
                  <a:lnTo>
                    <a:pt x="846" y="1776"/>
                  </a:lnTo>
                  <a:lnTo>
                    <a:pt x="846" y="1780"/>
                  </a:lnTo>
                  <a:lnTo>
                    <a:pt x="840" y="1780"/>
                  </a:lnTo>
                  <a:lnTo>
                    <a:pt x="836" y="1780"/>
                  </a:lnTo>
                  <a:lnTo>
                    <a:pt x="836" y="1784"/>
                  </a:lnTo>
                  <a:lnTo>
                    <a:pt x="836" y="1790"/>
                  </a:lnTo>
                  <a:lnTo>
                    <a:pt x="822" y="1790"/>
                  </a:lnTo>
                  <a:lnTo>
                    <a:pt x="812" y="1790"/>
                  </a:lnTo>
                  <a:lnTo>
                    <a:pt x="804" y="1796"/>
                  </a:lnTo>
                  <a:lnTo>
                    <a:pt x="798" y="1806"/>
                  </a:lnTo>
                  <a:lnTo>
                    <a:pt x="766" y="1806"/>
                  </a:lnTo>
                  <a:lnTo>
                    <a:pt x="734" y="1806"/>
                  </a:lnTo>
                  <a:lnTo>
                    <a:pt x="734" y="1798"/>
                  </a:lnTo>
                  <a:lnTo>
                    <a:pt x="734" y="1790"/>
                  </a:lnTo>
                  <a:lnTo>
                    <a:pt x="728" y="1790"/>
                  </a:lnTo>
                  <a:lnTo>
                    <a:pt x="724" y="1790"/>
                  </a:lnTo>
                  <a:lnTo>
                    <a:pt x="724" y="1784"/>
                  </a:lnTo>
                  <a:lnTo>
                    <a:pt x="724" y="1780"/>
                  </a:lnTo>
                  <a:lnTo>
                    <a:pt x="718" y="1780"/>
                  </a:lnTo>
                  <a:lnTo>
                    <a:pt x="714" y="1780"/>
                  </a:lnTo>
                  <a:lnTo>
                    <a:pt x="708" y="1770"/>
                  </a:lnTo>
                  <a:lnTo>
                    <a:pt x="700" y="1764"/>
                  </a:lnTo>
                  <a:lnTo>
                    <a:pt x="690" y="1764"/>
                  </a:lnTo>
                  <a:lnTo>
                    <a:pt x="680" y="1768"/>
                  </a:lnTo>
                  <a:lnTo>
                    <a:pt x="670" y="1770"/>
                  </a:lnTo>
                  <a:lnTo>
                    <a:pt x="660" y="1772"/>
                  </a:lnTo>
                  <a:lnTo>
                    <a:pt x="660" y="1776"/>
                  </a:lnTo>
                  <a:lnTo>
                    <a:pt x="660" y="1780"/>
                  </a:lnTo>
                  <a:lnTo>
                    <a:pt x="648" y="1784"/>
                  </a:lnTo>
                  <a:lnTo>
                    <a:pt x="634" y="1790"/>
                  </a:lnTo>
                  <a:lnTo>
                    <a:pt x="624" y="1798"/>
                  </a:lnTo>
                  <a:lnTo>
                    <a:pt x="624" y="1806"/>
                  </a:lnTo>
                  <a:lnTo>
                    <a:pt x="622" y="1814"/>
                  </a:lnTo>
                  <a:lnTo>
                    <a:pt x="618" y="1814"/>
                  </a:lnTo>
                  <a:lnTo>
                    <a:pt x="614" y="1814"/>
                  </a:lnTo>
                  <a:lnTo>
                    <a:pt x="612" y="1818"/>
                  </a:lnTo>
                  <a:lnTo>
                    <a:pt x="612" y="1822"/>
                  </a:lnTo>
                  <a:lnTo>
                    <a:pt x="544" y="1822"/>
                  </a:lnTo>
                  <a:lnTo>
                    <a:pt x="474" y="1822"/>
                  </a:lnTo>
                  <a:lnTo>
                    <a:pt x="474" y="1818"/>
                  </a:lnTo>
                  <a:lnTo>
                    <a:pt x="472" y="1814"/>
                  </a:lnTo>
                  <a:lnTo>
                    <a:pt x="466" y="1814"/>
                  </a:lnTo>
                  <a:lnTo>
                    <a:pt x="460" y="1814"/>
                  </a:lnTo>
                  <a:lnTo>
                    <a:pt x="456" y="1814"/>
                  </a:lnTo>
                  <a:lnTo>
                    <a:pt x="450" y="1812"/>
                  </a:lnTo>
                  <a:lnTo>
                    <a:pt x="446" y="1808"/>
                  </a:lnTo>
                  <a:close/>
                </a:path>
              </a:pathLst>
            </a:custGeom>
            <a:solidFill>
              <a:srgbClr val="488AC0">
                <a:alpha val="60000"/>
              </a:srgbClr>
            </a:solidFill>
            <a:ln w="12700">
              <a:solidFill>
                <a:srgbClr val="356E8D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4139946" y="3037115"/>
              <a:ext cx="2870916" cy="1421173"/>
            </a:xfrm>
            <a:custGeom>
              <a:avLst/>
              <a:gdLst>
                <a:gd name="T0" fmla="*/ 742 w 2432"/>
                <a:gd name="T1" fmla="*/ 908 h 1204"/>
                <a:gd name="T2" fmla="*/ 604 w 2432"/>
                <a:gd name="T3" fmla="*/ 938 h 1204"/>
                <a:gd name="T4" fmla="*/ 522 w 2432"/>
                <a:gd name="T5" fmla="*/ 924 h 1204"/>
                <a:gd name="T6" fmla="*/ 472 w 2432"/>
                <a:gd name="T7" fmla="*/ 874 h 1204"/>
                <a:gd name="T8" fmla="*/ 386 w 2432"/>
                <a:gd name="T9" fmla="*/ 882 h 1204"/>
                <a:gd name="T10" fmla="*/ 268 w 2432"/>
                <a:gd name="T11" fmla="*/ 942 h 1204"/>
                <a:gd name="T12" fmla="*/ 182 w 2432"/>
                <a:gd name="T13" fmla="*/ 814 h 1204"/>
                <a:gd name="T14" fmla="*/ 92 w 2432"/>
                <a:gd name="T15" fmla="*/ 806 h 1204"/>
                <a:gd name="T16" fmla="*/ 102 w 2432"/>
                <a:gd name="T17" fmla="*/ 708 h 1204"/>
                <a:gd name="T18" fmla="*/ 154 w 2432"/>
                <a:gd name="T19" fmla="*/ 622 h 1204"/>
                <a:gd name="T20" fmla="*/ 128 w 2432"/>
                <a:gd name="T21" fmla="*/ 514 h 1204"/>
                <a:gd name="T22" fmla="*/ 68 w 2432"/>
                <a:gd name="T23" fmla="*/ 508 h 1204"/>
                <a:gd name="T24" fmla="*/ 16 w 2432"/>
                <a:gd name="T25" fmla="*/ 428 h 1204"/>
                <a:gd name="T26" fmla="*/ 16 w 2432"/>
                <a:gd name="T27" fmla="*/ 318 h 1204"/>
                <a:gd name="T28" fmla="*/ 226 w 2432"/>
                <a:gd name="T29" fmla="*/ 314 h 1204"/>
                <a:gd name="T30" fmla="*/ 384 w 2432"/>
                <a:gd name="T31" fmla="*/ 314 h 1204"/>
                <a:gd name="T32" fmla="*/ 464 w 2432"/>
                <a:gd name="T33" fmla="*/ 294 h 1204"/>
                <a:gd name="T34" fmla="*/ 622 w 2432"/>
                <a:gd name="T35" fmla="*/ 286 h 1204"/>
                <a:gd name="T36" fmla="*/ 798 w 2432"/>
                <a:gd name="T37" fmla="*/ 262 h 1204"/>
                <a:gd name="T38" fmla="*/ 850 w 2432"/>
                <a:gd name="T39" fmla="*/ 212 h 1204"/>
                <a:gd name="T40" fmla="*/ 930 w 2432"/>
                <a:gd name="T41" fmla="*/ 110 h 1204"/>
                <a:gd name="T42" fmla="*/ 1006 w 2432"/>
                <a:gd name="T43" fmla="*/ 32 h 1204"/>
                <a:gd name="T44" fmla="*/ 1078 w 2432"/>
                <a:gd name="T45" fmla="*/ 34 h 1204"/>
                <a:gd name="T46" fmla="*/ 1168 w 2432"/>
                <a:gd name="T47" fmla="*/ 22 h 1204"/>
                <a:gd name="T48" fmla="*/ 1212 w 2432"/>
                <a:gd name="T49" fmla="*/ 92 h 1204"/>
                <a:gd name="T50" fmla="*/ 1300 w 2432"/>
                <a:gd name="T51" fmla="*/ 124 h 1204"/>
                <a:gd name="T52" fmla="*/ 1382 w 2432"/>
                <a:gd name="T53" fmla="*/ 76 h 1204"/>
                <a:gd name="T54" fmla="*/ 1478 w 2432"/>
                <a:gd name="T55" fmla="*/ 76 h 1204"/>
                <a:gd name="T56" fmla="*/ 1598 w 2432"/>
                <a:gd name="T57" fmla="*/ 70 h 1204"/>
                <a:gd name="T58" fmla="*/ 1820 w 2432"/>
                <a:gd name="T59" fmla="*/ 84 h 1204"/>
                <a:gd name="T60" fmla="*/ 1920 w 2432"/>
                <a:gd name="T61" fmla="*/ 136 h 1204"/>
                <a:gd name="T62" fmla="*/ 2158 w 2432"/>
                <a:gd name="T63" fmla="*/ 146 h 1204"/>
                <a:gd name="T64" fmla="*/ 2258 w 2432"/>
                <a:gd name="T65" fmla="*/ 188 h 1204"/>
                <a:gd name="T66" fmla="*/ 2298 w 2432"/>
                <a:gd name="T67" fmla="*/ 314 h 1204"/>
                <a:gd name="T68" fmla="*/ 2170 w 2432"/>
                <a:gd name="T69" fmla="*/ 358 h 1204"/>
                <a:gd name="T70" fmla="*/ 2084 w 2432"/>
                <a:gd name="T71" fmla="*/ 432 h 1204"/>
                <a:gd name="T72" fmla="*/ 2006 w 2432"/>
                <a:gd name="T73" fmla="*/ 498 h 1204"/>
                <a:gd name="T74" fmla="*/ 2014 w 2432"/>
                <a:gd name="T75" fmla="*/ 578 h 1204"/>
                <a:gd name="T76" fmla="*/ 2184 w 2432"/>
                <a:gd name="T77" fmla="*/ 588 h 1204"/>
                <a:gd name="T78" fmla="*/ 2224 w 2432"/>
                <a:gd name="T79" fmla="*/ 690 h 1204"/>
                <a:gd name="T80" fmla="*/ 2240 w 2432"/>
                <a:gd name="T81" fmla="*/ 754 h 1204"/>
                <a:gd name="T82" fmla="*/ 2296 w 2432"/>
                <a:gd name="T83" fmla="*/ 798 h 1204"/>
                <a:gd name="T84" fmla="*/ 2362 w 2432"/>
                <a:gd name="T85" fmla="*/ 888 h 1204"/>
                <a:gd name="T86" fmla="*/ 2426 w 2432"/>
                <a:gd name="T87" fmla="*/ 964 h 1204"/>
                <a:gd name="T88" fmla="*/ 2360 w 2432"/>
                <a:gd name="T89" fmla="*/ 1014 h 1204"/>
                <a:gd name="T90" fmla="*/ 2226 w 2432"/>
                <a:gd name="T91" fmla="*/ 1044 h 1204"/>
                <a:gd name="T92" fmla="*/ 2158 w 2432"/>
                <a:gd name="T93" fmla="*/ 1018 h 1204"/>
                <a:gd name="T94" fmla="*/ 2042 w 2432"/>
                <a:gd name="T95" fmla="*/ 1060 h 1204"/>
                <a:gd name="T96" fmla="*/ 1958 w 2432"/>
                <a:gd name="T97" fmla="*/ 1010 h 1204"/>
                <a:gd name="T98" fmla="*/ 1882 w 2432"/>
                <a:gd name="T99" fmla="*/ 980 h 1204"/>
                <a:gd name="T100" fmla="*/ 1810 w 2432"/>
                <a:gd name="T101" fmla="*/ 946 h 1204"/>
                <a:gd name="T102" fmla="*/ 1712 w 2432"/>
                <a:gd name="T103" fmla="*/ 972 h 1204"/>
                <a:gd name="T104" fmla="*/ 1618 w 2432"/>
                <a:gd name="T105" fmla="*/ 990 h 1204"/>
                <a:gd name="T106" fmla="*/ 1522 w 2432"/>
                <a:gd name="T107" fmla="*/ 1028 h 1204"/>
                <a:gd name="T108" fmla="*/ 1450 w 2432"/>
                <a:gd name="T109" fmla="*/ 1034 h 1204"/>
                <a:gd name="T110" fmla="*/ 1304 w 2432"/>
                <a:gd name="T111" fmla="*/ 1094 h 1204"/>
                <a:gd name="T112" fmla="*/ 1262 w 2432"/>
                <a:gd name="T113" fmla="*/ 1204 h 1204"/>
                <a:gd name="T114" fmla="*/ 1234 w 2432"/>
                <a:gd name="T115" fmla="*/ 1144 h 1204"/>
                <a:gd name="T116" fmla="*/ 1180 w 2432"/>
                <a:gd name="T117" fmla="*/ 1052 h 1204"/>
                <a:gd name="T118" fmla="*/ 1144 w 2432"/>
                <a:gd name="T119" fmla="*/ 1028 h 1204"/>
                <a:gd name="T120" fmla="*/ 1088 w 2432"/>
                <a:gd name="T121" fmla="*/ 1076 h 1204"/>
                <a:gd name="T122" fmla="*/ 964 w 2432"/>
                <a:gd name="T123" fmla="*/ 1006 h 1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432" h="1204">
                  <a:moveTo>
                    <a:pt x="854" y="992"/>
                  </a:moveTo>
                  <a:lnTo>
                    <a:pt x="854" y="992"/>
                  </a:lnTo>
                  <a:lnTo>
                    <a:pt x="850" y="992"/>
                  </a:lnTo>
                  <a:lnTo>
                    <a:pt x="840" y="992"/>
                  </a:lnTo>
                  <a:lnTo>
                    <a:pt x="820" y="992"/>
                  </a:lnTo>
                  <a:lnTo>
                    <a:pt x="788" y="992"/>
                  </a:lnTo>
                  <a:lnTo>
                    <a:pt x="778" y="972"/>
                  </a:lnTo>
                  <a:lnTo>
                    <a:pt x="768" y="952"/>
                  </a:lnTo>
                  <a:lnTo>
                    <a:pt x="756" y="940"/>
                  </a:lnTo>
                  <a:lnTo>
                    <a:pt x="748" y="926"/>
                  </a:lnTo>
                  <a:lnTo>
                    <a:pt x="742" y="908"/>
                  </a:lnTo>
                  <a:lnTo>
                    <a:pt x="736" y="908"/>
                  </a:lnTo>
                  <a:lnTo>
                    <a:pt x="724" y="908"/>
                  </a:lnTo>
                  <a:lnTo>
                    <a:pt x="706" y="906"/>
                  </a:lnTo>
                  <a:lnTo>
                    <a:pt x="688" y="908"/>
                  </a:lnTo>
                  <a:lnTo>
                    <a:pt x="676" y="908"/>
                  </a:lnTo>
                  <a:lnTo>
                    <a:pt x="670" y="908"/>
                  </a:lnTo>
                  <a:lnTo>
                    <a:pt x="652" y="926"/>
                  </a:lnTo>
                  <a:lnTo>
                    <a:pt x="632" y="942"/>
                  </a:lnTo>
                  <a:lnTo>
                    <a:pt x="620" y="942"/>
                  </a:lnTo>
                  <a:lnTo>
                    <a:pt x="608" y="942"/>
                  </a:lnTo>
                  <a:lnTo>
                    <a:pt x="604" y="938"/>
                  </a:lnTo>
                  <a:lnTo>
                    <a:pt x="600" y="934"/>
                  </a:lnTo>
                  <a:lnTo>
                    <a:pt x="594" y="932"/>
                  </a:lnTo>
                  <a:lnTo>
                    <a:pt x="594" y="928"/>
                  </a:lnTo>
                  <a:lnTo>
                    <a:pt x="594" y="924"/>
                  </a:lnTo>
                  <a:lnTo>
                    <a:pt x="582" y="924"/>
                  </a:lnTo>
                  <a:lnTo>
                    <a:pt x="572" y="924"/>
                  </a:lnTo>
                  <a:lnTo>
                    <a:pt x="568" y="920"/>
                  </a:lnTo>
                  <a:lnTo>
                    <a:pt x="564" y="916"/>
                  </a:lnTo>
                  <a:lnTo>
                    <a:pt x="550" y="918"/>
                  </a:lnTo>
                  <a:lnTo>
                    <a:pt x="536" y="922"/>
                  </a:lnTo>
                  <a:lnTo>
                    <a:pt x="522" y="924"/>
                  </a:lnTo>
                  <a:lnTo>
                    <a:pt x="508" y="916"/>
                  </a:lnTo>
                  <a:lnTo>
                    <a:pt x="498" y="916"/>
                  </a:lnTo>
                  <a:lnTo>
                    <a:pt x="492" y="916"/>
                  </a:lnTo>
                  <a:lnTo>
                    <a:pt x="492" y="912"/>
                  </a:lnTo>
                  <a:lnTo>
                    <a:pt x="492" y="908"/>
                  </a:lnTo>
                  <a:lnTo>
                    <a:pt x="486" y="908"/>
                  </a:lnTo>
                  <a:lnTo>
                    <a:pt x="482" y="908"/>
                  </a:lnTo>
                  <a:lnTo>
                    <a:pt x="482" y="890"/>
                  </a:lnTo>
                  <a:lnTo>
                    <a:pt x="482" y="874"/>
                  </a:lnTo>
                  <a:lnTo>
                    <a:pt x="478" y="874"/>
                  </a:lnTo>
                  <a:lnTo>
                    <a:pt x="472" y="874"/>
                  </a:lnTo>
                  <a:lnTo>
                    <a:pt x="472" y="870"/>
                  </a:lnTo>
                  <a:lnTo>
                    <a:pt x="472" y="866"/>
                  </a:lnTo>
                  <a:lnTo>
                    <a:pt x="450" y="866"/>
                  </a:lnTo>
                  <a:lnTo>
                    <a:pt x="438" y="864"/>
                  </a:lnTo>
                  <a:lnTo>
                    <a:pt x="430" y="864"/>
                  </a:lnTo>
                  <a:lnTo>
                    <a:pt x="428" y="866"/>
                  </a:lnTo>
                  <a:lnTo>
                    <a:pt x="428" y="866"/>
                  </a:lnTo>
                  <a:lnTo>
                    <a:pt x="424" y="870"/>
                  </a:lnTo>
                  <a:lnTo>
                    <a:pt x="420" y="876"/>
                  </a:lnTo>
                  <a:lnTo>
                    <a:pt x="418" y="882"/>
                  </a:lnTo>
                  <a:lnTo>
                    <a:pt x="386" y="882"/>
                  </a:lnTo>
                  <a:lnTo>
                    <a:pt x="354" y="884"/>
                  </a:lnTo>
                  <a:lnTo>
                    <a:pt x="346" y="892"/>
                  </a:lnTo>
                  <a:lnTo>
                    <a:pt x="340" y="904"/>
                  </a:lnTo>
                  <a:lnTo>
                    <a:pt x="334" y="916"/>
                  </a:lnTo>
                  <a:lnTo>
                    <a:pt x="326" y="926"/>
                  </a:lnTo>
                  <a:lnTo>
                    <a:pt x="324" y="928"/>
                  </a:lnTo>
                  <a:lnTo>
                    <a:pt x="324" y="932"/>
                  </a:lnTo>
                  <a:lnTo>
                    <a:pt x="296" y="932"/>
                  </a:lnTo>
                  <a:lnTo>
                    <a:pt x="270" y="934"/>
                  </a:lnTo>
                  <a:lnTo>
                    <a:pt x="270" y="938"/>
                  </a:lnTo>
                  <a:lnTo>
                    <a:pt x="268" y="942"/>
                  </a:lnTo>
                  <a:lnTo>
                    <a:pt x="264" y="942"/>
                  </a:lnTo>
                  <a:lnTo>
                    <a:pt x="258" y="942"/>
                  </a:lnTo>
                  <a:lnTo>
                    <a:pt x="258" y="890"/>
                  </a:lnTo>
                  <a:lnTo>
                    <a:pt x="258" y="840"/>
                  </a:lnTo>
                  <a:lnTo>
                    <a:pt x="254" y="838"/>
                  </a:lnTo>
                  <a:lnTo>
                    <a:pt x="250" y="838"/>
                  </a:lnTo>
                  <a:lnTo>
                    <a:pt x="246" y="828"/>
                  </a:lnTo>
                  <a:lnTo>
                    <a:pt x="236" y="820"/>
                  </a:lnTo>
                  <a:lnTo>
                    <a:pt x="220" y="816"/>
                  </a:lnTo>
                  <a:lnTo>
                    <a:pt x="202" y="814"/>
                  </a:lnTo>
                  <a:lnTo>
                    <a:pt x="182" y="814"/>
                  </a:lnTo>
                  <a:lnTo>
                    <a:pt x="164" y="814"/>
                  </a:lnTo>
                  <a:lnTo>
                    <a:pt x="150" y="814"/>
                  </a:lnTo>
                  <a:lnTo>
                    <a:pt x="140" y="814"/>
                  </a:lnTo>
                  <a:lnTo>
                    <a:pt x="138" y="818"/>
                  </a:lnTo>
                  <a:lnTo>
                    <a:pt x="138" y="822"/>
                  </a:lnTo>
                  <a:lnTo>
                    <a:pt x="126" y="822"/>
                  </a:lnTo>
                  <a:lnTo>
                    <a:pt x="116" y="820"/>
                  </a:lnTo>
                  <a:lnTo>
                    <a:pt x="110" y="816"/>
                  </a:lnTo>
                  <a:lnTo>
                    <a:pt x="104" y="810"/>
                  </a:lnTo>
                  <a:lnTo>
                    <a:pt x="98" y="808"/>
                  </a:lnTo>
                  <a:lnTo>
                    <a:pt x="92" y="806"/>
                  </a:lnTo>
                  <a:lnTo>
                    <a:pt x="96" y="792"/>
                  </a:lnTo>
                  <a:lnTo>
                    <a:pt x="102" y="784"/>
                  </a:lnTo>
                  <a:lnTo>
                    <a:pt x="114" y="782"/>
                  </a:lnTo>
                  <a:lnTo>
                    <a:pt x="128" y="780"/>
                  </a:lnTo>
                  <a:lnTo>
                    <a:pt x="126" y="754"/>
                  </a:lnTo>
                  <a:lnTo>
                    <a:pt x="126" y="730"/>
                  </a:lnTo>
                  <a:lnTo>
                    <a:pt x="118" y="726"/>
                  </a:lnTo>
                  <a:lnTo>
                    <a:pt x="112" y="724"/>
                  </a:lnTo>
                  <a:lnTo>
                    <a:pt x="108" y="720"/>
                  </a:lnTo>
                  <a:lnTo>
                    <a:pt x="104" y="716"/>
                  </a:lnTo>
                  <a:lnTo>
                    <a:pt x="102" y="708"/>
                  </a:lnTo>
                  <a:lnTo>
                    <a:pt x="106" y="704"/>
                  </a:lnTo>
                  <a:lnTo>
                    <a:pt x="108" y="698"/>
                  </a:lnTo>
                  <a:lnTo>
                    <a:pt x="110" y="692"/>
                  </a:lnTo>
                  <a:lnTo>
                    <a:pt x="110" y="686"/>
                  </a:lnTo>
                  <a:lnTo>
                    <a:pt x="110" y="678"/>
                  </a:lnTo>
                  <a:lnTo>
                    <a:pt x="128" y="672"/>
                  </a:lnTo>
                  <a:lnTo>
                    <a:pt x="140" y="664"/>
                  </a:lnTo>
                  <a:lnTo>
                    <a:pt x="148" y="648"/>
                  </a:lnTo>
                  <a:lnTo>
                    <a:pt x="152" y="646"/>
                  </a:lnTo>
                  <a:lnTo>
                    <a:pt x="154" y="644"/>
                  </a:lnTo>
                  <a:lnTo>
                    <a:pt x="154" y="622"/>
                  </a:lnTo>
                  <a:lnTo>
                    <a:pt x="154" y="602"/>
                  </a:lnTo>
                  <a:lnTo>
                    <a:pt x="146" y="592"/>
                  </a:lnTo>
                  <a:lnTo>
                    <a:pt x="140" y="580"/>
                  </a:lnTo>
                  <a:lnTo>
                    <a:pt x="138" y="568"/>
                  </a:lnTo>
                  <a:lnTo>
                    <a:pt x="142" y="568"/>
                  </a:lnTo>
                  <a:lnTo>
                    <a:pt x="148" y="568"/>
                  </a:lnTo>
                  <a:lnTo>
                    <a:pt x="148" y="552"/>
                  </a:lnTo>
                  <a:lnTo>
                    <a:pt x="146" y="538"/>
                  </a:lnTo>
                  <a:lnTo>
                    <a:pt x="142" y="526"/>
                  </a:lnTo>
                  <a:lnTo>
                    <a:pt x="130" y="516"/>
                  </a:lnTo>
                  <a:lnTo>
                    <a:pt x="128" y="514"/>
                  </a:lnTo>
                  <a:lnTo>
                    <a:pt x="128" y="510"/>
                  </a:lnTo>
                  <a:lnTo>
                    <a:pt x="120" y="510"/>
                  </a:lnTo>
                  <a:lnTo>
                    <a:pt x="110" y="510"/>
                  </a:lnTo>
                  <a:lnTo>
                    <a:pt x="110" y="504"/>
                  </a:lnTo>
                  <a:lnTo>
                    <a:pt x="108" y="502"/>
                  </a:lnTo>
                  <a:lnTo>
                    <a:pt x="102" y="502"/>
                  </a:lnTo>
                  <a:lnTo>
                    <a:pt x="98" y="502"/>
                  </a:lnTo>
                  <a:lnTo>
                    <a:pt x="94" y="502"/>
                  </a:lnTo>
                  <a:lnTo>
                    <a:pt x="92" y="504"/>
                  </a:lnTo>
                  <a:lnTo>
                    <a:pt x="86" y="508"/>
                  </a:lnTo>
                  <a:lnTo>
                    <a:pt x="68" y="508"/>
                  </a:lnTo>
                  <a:lnTo>
                    <a:pt x="50" y="508"/>
                  </a:lnTo>
                  <a:lnTo>
                    <a:pt x="44" y="502"/>
                  </a:lnTo>
                  <a:lnTo>
                    <a:pt x="36" y="496"/>
                  </a:lnTo>
                  <a:lnTo>
                    <a:pt x="36" y="480"/>
                  </a:lnTo>
                  <a:lnTo>
                    <a:pt x="34" y="466"/>
                  </a:lnTo>
                  <a:lnTo>
                    <a:pt x="28" y="454"/>
                  </a:lnTo>
                  <a:lnTo>
                    <a:pt x="28" y="442"/>
                  </a:lnTo>
                  <a:lnTo>
                    <a:pt x="26" y="434"/>
                  </a:lnTo>
                  <a:lnTo>
                    <a:pt x="22" y="434"/>
                  </a:lnTo>
                  <a:lnTo>
                    <a:pt x="16" y="434"/>
                  </a:lnTo>
                  <a:lnTo>
                    <a:pt x="16" y="428"/>
                  </a:lnTo>
                  <a:lnTo>
                    <a:pt x="14" y="426"/>
                  </a:lnTo>
                  <a:lnTo>
                    <a:pt x="14" y="424"/>
                  </a:lnTo>
                  <a:lnTo>
                    <a:pt x="12" y="422"/>
                  </a:lnTo>
                  <a:lnTo>
                    <a:pt x="10" y="418"/>
                  </a:lnTo>
                  <a:lnTo>
                    <a:pt x="8" y="412"/>
                  </a:lnTo>
                  <a:lnTo>
                    <a:pt x="6" y="404"/>
                  </a:lnTo>
                  <a:lnTo>
                    <a:pt x="4" y="398"/>
                  </a:lnTo>
                  <a:lnTo>
                    <a:pt x="0" y="394"/>
                  </a:lnTo>
                  <a:lnTo>
                    <a:pt x="0" y="362"/>
                  </a:lnTo>
                  <a:lnTo>
                    <a:pt x="0" y="328"/>
                  </a:lnTo>
                  <a:lnTo>
                    <a:pt x="16" y="318"/>
                  </a:lnTo>
                  <a:lnTo>
                    <a:pt x="34" y="314"/>
                  </a:lnTo>
                  <a:lnTo>
                    <a:pt x="48" y="306"/>
                  </a:lnTo>
                  <a:lnTo>
                    <a:pt x="70" y="300"/>
                  </a:lnTo>
                  <a:lnTo>
                    <a:pt x="92" y="298"/>
                  </a:lnTo>
                  <a:lnTo>
                    <a:pt x="116" y="300"/>
                  </a:lnTo>
                  <a:lnTo>
                    <a:pt x="136" y="304"/>
                  </a:lnTo>
                  <a:lnTo>
                    <a:pt x="152" y="314"/>
                  </a:lnTo>
                  <a:lnTo>
                    <a:pt x="158" y="314"/>
                  </a:lnTo>
                  <a:lnTo>
                    <a:pt x="176" y="314"/>
                  </a:lnTo>
                  <a:lnTo>
                    <a:pt x="200" y="314"/>
                  </a:lnTo>
                  <a:lnTo>
                    <a:pt x="226" y="314"/>
                  </a:lnTo>
                  <a:lnTo>
                    <a:pt x="252" y="314"/>
                  </a:lnTo>
                  <a:lnTo>
                    <a:pt x="268" y="314"/>
                  </a:lnTo>
                  <a:lnTo>
                    <a:pt x="276" y="314"/>
                  </a:lnTo>
                  <a:lnTo>
                    <a:pt x="288" y="306"/>
                  </a:lnTo>
                  <a:lnTo>
                    <a:pt x="302" y="304"/>
                  </a:lnTo>
                  <a:lnTo>
                    <a:pt x="316" y="306"/>
                  </a:lnTo>
                  <a:lnTo>
                    <a:pt x="328" y="314"/>
                  </a:lnTo>
                  <a:lnTo>
                    <a:pt x="334" y="314"/>
                  </a:lnTo>
                  <a:lnTo>
                    <a:pt x="348" y="314"/>
                  </a:lnTo>
                  <a:lnTo>
                    <a:pt x="366" y="314"/>
                  </a:lnTo>
                  <a:lnTo>
                    <a:pt x="384" y="314"/>
                  </a:lnTo>
                  <a:lnTo>
                    <a:pt x="400" y="314"/>
                  </a:lnTo>
                  <a:lnTo>
                    <a:pt x="404" y="314"/>
                  </a:lnTo>
                  <a:lnTo>
                    <a:pt x="410" y="310"/>
                  </a:lnTo>
                  <a:lnTo>
                    <a:pt x="414" y="306"/>
                  </a:lnTo>
                  <a:lnTo>
                    <a:pt x="434" y="306"/>
                  </a:lnTo>
                  <a:lnTo>
                    <a:pt x="454" y="306"/>
                  </a:lnTo>
                  <a:lnTo>
                    <a:pt x="454" y="302"/>
                  </a:lnTo>
                  <a:lnTo>
                    <a:pt x="454" y="298"/>
                  </a:lnTo>
                  <a:lnTo>
                    <a:pt x="458" y="296"/>
                  </a:lnTo>
                  <a:lnTo>
                    <a:pt x="462" y="296"/>
                  </a:lnTo>
                  <a:lnTo>
                    <a:pt x="464" y="294"/>
                  </a:lnTo>
                  <a:lnTo>
                    <a:pt x="466" y="292"/>
                  </a:lnTo>
                  <a:lnTo>
                    <a:pt x="470" y="290"/>
                  </a:lnTo>
                  <a:lnTo>
                    <a:pt x="512" y="288"/>
                  </a:lnTo>
                  <a:lnTo>
                    <a:pt x="554" y="288"/>
                  </a:lnTo>
                  <a:lnTo>
                    <a:pt x="556" y="284"/>
                  </a:lnTo>
                  <a:lnTo>
                    <a:pt x="556" y="280"/>
                  </a:lnTo>
                  <a:lnTo>
                    <a:pt x="584" y="280"/>
                  </a:lnTo>
                  <a:lnTo>
                    <a:pt x="612" y="280"/>
                  </a:lnTo>
                  <a:lnTo>
                    <a:pt x="612" y="282"/>
                  </a:lnTo>
                  <a:lnTo>
                    <a:pt x="614" y="286"/>
                  </a:lnTo>
                  <a:lnTo>
                    <a:pt x="622" y="286"/>
                  </a:lnTo>
                  <a:lnTo>
                    <a:pt x="628" y="286"/>
                  </a:lnTo>
                  <a:lnTo>
                    <a:pt x="630" y="282"/>
                  </a:lnTo>
                  <a:lnTo>
                    <a:pt x="630" y="280"/>
                  </a:lnTo>
                  <a:lnTo>
                    <a:pt x="640" y="280"/>
                  </a:lnTo>
                  <a:lnTo>
                    <a:pt x="648" y="276"/>
                  </a:lnTo>
                  <a:lnTo>
                    <a:pt x="656" y="272"/>
                  </a:lnTo>
                  <a:lnTo>
                    <a:pt x="716" y="270"/>
                  </a:lnTo>
                  <a:lnTo>
                    <a:pt x="778" y="270"/>
                  </a:lnTo>
                  <a:lnTo>
                    <a:pt x="778" y="266"/>
                  </a:lnTo>
                  <a:lnTo>
                    <a:pt x="778" y="264"/>
                  </a:lnTo>
                  <a:lnTo>
                    <a:pt x="798" y="262"/>
                  </a:lnTo>
                  <a:lnTo>
                    <a:pt x="816" y="262"/>
                  </a:lnTo>
                  <a:lnTo>
                    <a:pt x="816" y="258"/>
                  </a:lnTo>
                  <a:lnTo>
                    <a:pt x="816" y="254"/>
                  </a:lnTo>
                  <a:lnTo>
                    <a:pt x="830" y="246"/>
                  </a:lnTo>
                  <a:lnTo>
                    <a:pt x="834" y="236"/>
                  </a:lnTo>
                  <a:lnTo>
                    <a:pt x="836" y="220"/>
                  </a:lnTo>
                  <a:lnTo>
                    <a:pt x="840" y="220"/>
                  </a:lnTo>
                  <a:lnTo>
                    <a:pt x="842" y="218"/>
                  </a:lnTo>
                  <a:lnTo>
                    <a:pt x="844" y="218"/>
                  </a:lnTo>
                  <a:lnTo>
                    <a:pt x="848" y="216"/>
                  </a:lnTo>
                  <a:lnTo>
                    <a:pt x="850" y="212"/>
                  </a:lnTo>
                  <a:lnTo>
                    <a:pt x="854" y="196"/>
                  </a:lnTo>
                  <a:lnTo>
                    <a:pt x="862" y="186"/>
                  </a:lnTo>
                  <a:lnTo>
                    <a:pt x="874" y="180"/>
                  </a:lnTo>
                  <a:lnTo>
                    <a:pt x="892" y="178"/>
                  </a:lnTo>
                  <a:lnTo>
                    <a:pt x="892" y="174"/>
                  </a:lnTo>
                  <a:lnTo>
                    <a:pt x="892" y="170"/>
                  </a:lnTo>
                  <a:lnTo>
                    <a:pt x="902" y="164"/>
                  </a:lnTo>
                  <a:lnTo>
                    <a:pt x="912" y="152"/>
                  </a:lnTo>
                  <a:lnTo>
                    <a:pt x="920" y="136"/>
                  </a:lnTo>
                  <a:lnTo>
                    <a:pt x="926" y="124"/>
                  </a:lnTo>
                  <a:lnTo>
                    <a:pt x="930" y="110"/>
                  </a:lnTo>
                  <a:lnTo>
                    <a:pt x="934" y="102"/>
                  </a:lnTo>
                  <a:lnTo>
                    <a:pt x="942" y="98"/>
                  </a:lnTo>
                  <a:lnTo>
                    <a:pt x="952" y="92"/>
                  </a:lnTo>
                  <a:lnTo>
                    <a:pt x="962" y="86"/>
                  </a:lnTo>
                  <a:lnTo>
                    <a:pt x="964" y="80"/>
                  </a:lnTo>
                  <a:lnTo>
                    <a:pt x="966" y="74"/>
                  </a:lnTo>
                  <a:lnTo>
                    <a:pt x="970" y="70"/>
                  </a:lnTo>
                  <a:lnTo>
                    <a:pt x="984" y="64"/>
                  </a:lnTo>
                  <a:lnTo>
                    <a:pt x="992" y="54"/>
                  </a:lnTo>
                  <a:lnTo>
                    <a:pt x="998" y="42"/>
                  </a:lnTo>
                  <a:lnTo>
                    <a:pt x="1006" y="32"/>
                  </a:lnTo>
                  <a:lnTo>
                    <a:pt x="1018" y="26"/>
                  </a:lnTo>
                  <a:lnTo>
                    <a:pt x="1024" y="20"/>
                  </a:lnTo>
                  <a:lnTo>
                    <a:pt x="1030" y="16"/>
                  </a:lnTo>
                  <a:lnTo>
                    <a:pt x="1034" y="12"/>
                  </a:lnTo>
                  <a:lnTo>
                    <a:pt x="1038" y="6"/>
                  </a:lnTo>
                  <a:lnTo>
                    <a:pt x="1040" y="0"/>
                  </a:lnTo>
                  <a:lnTo>
                    <a:pt x="1054" y="0"/>
                  </a:lnTo>
                  <a:lnTo>
                    <a:pt x="1066" y="0"/>
                  </a:lnTo>
                  <a:lnTo>
                    <a:pt x="1074" y="12"/>
                  </a:lnTo>
                  <a:lnTo>
                    <a:pt x="1076" y="22"/>
                  </a:lnTo>
                  <a:lnTo>
                    <a:pt x="1078" y="34"/>
                  </a:lnTo>
                  <a:lnTo>
                    <a:pt x="1086" y="36"/>
                  </a:lnTo>
                  <a:lnTo>
                    <a:pt x="1090" y="38"/>
                  </a:lnTo>
                  <a:lnTo>
                    <a:pt x="1096" y="40"/>
                  </a:lnTo>
                  <a:lnTo>
                    <a:pt x="1100" y="44"/>
                  </a:lnTo>
                  <a:lnTo>
                    <a:pt x="1106" y="50"/>
                  </a:lnTo>
                  <a:lnTo>
                    <a:pt x="1116" y="46"/>
                  </a:lnTo>
                  <a:lnTo>
                    <a:pt x="1128" y="36"/>
                  </a:lnTo>
                  <a:lnTo>
                    <a:pt x="1138" y="26"/>
                  </a:lnTo>
                  <a:lnTo>
                    <a:pt x="1146" y="18"/>
                  </a:lnTo>
                  <a:lnTo>
                    <a:pt x="1158" y="20"/>
                  </a:lnTo>
                  <a:lnTo>
                    <a:pt x="1168" y="22"/>
                  </a:lnTo>
                  <a:lnTo>
                    <a:pt x="1180" y="26"/>
                  </a:lnTo>
                  <a:lnTo>
                    <a:pt x="1180" y="30"/>
                  </a:lnTo>
                  <a:lnTo>
                    <a:pt x="1180" y="34"/>
                  </a:lnTo>
                  <a:lnTo>
                    <a:pt x="1192" y="36"/>
                  </a:lnTo>
                  <a:lnTo>
                    <a:pt x="1200" y="42"/>
                  </a:lnTo>
                  <a:lnTo>
                    <a:pt x="1204" y="50"/>
                  </a:lnTo>
                  <a:lnTo>
                    <a:pt x="1210" y="58"/>
                  </a:lnTo>
                  <a:lnTo>
                    <a:pt x="1216" y="64"/>
                  </a:lnTo>
                  <a:lnTo>
                    <a:pt x="1216" y="78"/>
                  </a:lnTo>
                  <a:lnTo>
                    <a:pt x="1216" y="92"/>
                  </a:lnTo>
                  <a:lnTo>
                    <a:pt x="1212" y="92"/>
                  </a:lnTo>
                  <a:lnTo>
                    <a:pt x="1208" y="94"/>
                  </a:lnTo>
                  <a:lnTo>
                    <a:pt x="1208" y="106"/>
                  </a:lnTo>
                  <a:lnTo>
                    <a:pt x="1208" y="118"/>
                  </a:lnTo>
                  <a:lnTo>
                    <a:pt x="1220" y="130"/>
                  </a:lnTo>
                  <a:lnTo>
                    <a:pt x="1230" y="144"/>
                  </a:lnTo>
                  <a:lnTo>
                    <a:pt x="1240" y="156"/>
                  </a:lnTo>
                  <a:lnTo>
                    <a:pt x="1254" y="166"/>
                  </a:lnTo>
                  <a:lnTo>
                    <a:pt x="1270" y="172"/>
                  </a:lnTo>
                  <a:lnTo>
                    <a:pt x="1276" y="154"/>
                  </a:lnTo>
                  <a:lnTo>
                    <a:pt x="1286" y="138"/>
                  </a:lnTo>
                  <a:lnTo>
                    <a:pt x="1300" y="124"/>
                  </a:lnTo>
                  <a:lnTo>
                    <a:pt x="1300" y="110"/>
                  </a:lnTo>
                  <a:lnTo>
                    <a:pt x="1300" y="98"/>
                  </a:lnTo>
                  <a:lnTo>
                    <a:pt x="1308" y="94"/>
                  </a:lnTo>
                  <a:lnTo>
                    <a:pt x="1316" y="90"/>
                  </a:lnTo>
                  <a:lnTo>
                    <a:pt x="1324" y="88"/>
                  </a:lnTo>
                  <a:lnTo>
                    <a:pt x="1332" y="86"/>
                  </a:lnTo>
                  <a:lnTo>
                    <a:pt x="1344" y="92"/>
                  </a:lnTo>
                  <a:lnTo>
                    <a:pt x="1358" y="92"/>
                  </a:lnTo>
                  <a:lnTo>
                    <a:pt x="1372" y="94"/>
                  </a:lnTo>
                  <a:lnTo>
                    <a:pt x="1376" y="82"/>
                  </a:lnTo>
                  <a:lnTo>
                    <a:pt x="1382" y="76"/>
                  </a:lnTo>
                  <a:lnTo>
                    <a:pt x="1390" y="70"/>
                  </a:lnTo>
                  <a:lnTo>
                    <a:pt x="1400" y="66"/>
                  </a:lnTo>
                  <a:lnTo>
                    <a:pt x="1406" y="62"/>
                  </a:lnTo>
                  <a:lnTo>
                    <a:pt x="1412" y="52"/>
                  </a:lnTo>
                  <a:lnTo>
                    <a:pt x="1432" y="52"/>
                  </a:lnTo>
                  <a:lnTo>
                    <a:pt x="1454" y="52"/>
                  </a:lnTo>
                  <a:lnTo>
                    <a:pt x="1460" y="58"/>
                  </a:lnTo>
                  <a:lnTo>
                    <a:pt x="1468" y="64"/>
                  </a:lnTo>
                  <a:lnTo>
                    <a:pt x="1476" y="68"/>
                  </a:lnTo>
                  <a:lnTo>
                    <a:pt x="1478" y="72"/>
                  </a:lnTo>
                  <a:lnTo>
                    <a:pt x="1478" y="76"/>
                  </a:lnTo>
                  <a:lnTo>
                    <a:pt x="1484" y="78"/>
                  </a:lnTo>
                  <a:lnTo>
                    <a:pt x="1490" y="78"/>
                  </a:lnTo>
                  <a:lnTo>
                    <a:pt x="1494" y="82"/>
                  </a:lnTo>
                  <a:lnTo>
                    <a:pt x="1500" y="86"/>
                  </a:lnTo>
                  <a:lnTo>
                    <a:pt x="1528" y="86"/>
                  </a:lnTo>
                  <a:lnTo>
                    <a:pt x="1556" y="86"/>
                  </a:lnTo>
                  <a:lnTo>
                    <a:pt x="1568" y="78"/>
                  </a:lnTo>
                  <a:lnTo>
                    <a:pt x="1582" y="78"/>
                  </a:lnTo>
                  <a:lnTo>
                    <a:pt x="1598" y="78"/>
                  </a:lnTo>
                  <a:lnTo>
                    <a:pt x="1598" y="74"/>
                  </a:lnTo>
                  <a:lnTo>
                    <a:pt x="1598" y="70"/>
                  </a:lnTo>
                  <a:lnTo>
                    <a:pt x="1618" y="68"/>
                  </a:lnTo>
                  <a:lnTo>
                    <a:pt x="1640" y="68"/>
                  </a:lnTo>
                  <a:lnTo>
                    <a:pt x="1644" y="64"/>
                  </a:lnTo>
                  <a:lnTo>
                    <a:pt x="1648" y="60"/>
                  </a:lnTo>
                  <a:lnTo>
                    <a:pt x="1714" y="60"/>
                  </a:lnTo>
                  <a:lnTo>
                    <a:pt x="1778" y="60"/>
                  </a:lnTo>
                  <a:lnTo>
                    <a:pt x="1788" y="66"/>
                  </a:lnTo>
                  <a:lnTo>
                    <a:pt x="1798" y="68"/>
                  </a:lnTo>
                  <a:lnTo>
                    <a:pt x="1810" y="68"/>
                  </a:lnTo>
                  <a:lnTo>
                    <a:pt x="1814" y="76"/>
                  </a:lnTo>
                  <a:lnTo>
                    <a:pt x="1820" y="84"/>
                  </a:lnTo>
                  <a:lnTo>
                    <a:pt x="1826" y="92"/>
                  </a:lnTo>
                  <a:lnTo>
                    <a:pt x="1830" y="102"/>
                  </a:lnTo>
                  <a:lnTo>
                    <a:pt x="1846" y="102"/>
                  </a:lnTo>
                  <a:lnTo>
                    <a:pt x="1856" y="108"/>
                  </a:lnTo>
                  <a:lnTo>
                    <a:pt x="1866" y="116"/>
                  </a:lnTo>
                  <a:lnTo>
                    <a:pt x="1878" y="126"/>
                  </a:lnTo>
                  <a:lnTo>
                    <a:pt x="1888" y="128"/>
                  </a:lnTo>
                  <a:lnTo>
                    <a:pt x="1898" y="130"/>
                  </a:lnTo>
                  <a:lnTo>
                    <a:pt x="1906" y="134"/>
                  </a:lnTo>
                  <a:lnTo>
                    <a:pt x="1910" y="136"/>
                  </a:lnTo>
                  <a:lnTo>
                    <a:pt x="1920" y="136"/>
                  </a:lnTo>
                  <a:lnTo>
                    <a:pt x="1934" y="136"/>
                  </a:lnTo>
                  <a:lnTo>
                    <a:pt x="1944" y="136"/>
                  </a:lnTo>
                  <a:lnTo>
                    <a:pt x="1948" y="134"/>
                  </a:lnTo>
                  <a:lnTo>
                    <a:pt x="1952" y="132"/>
                  </a:lnTo>
                  <a:lnTo>
                    <a:pt x="1958" y="128"/>
                  </a:lnTo>
                  <a:lnTo>
                    <a:pt x="2030" y="128"/>
                  </a:lnTo>
                  <a:lnTo>
                    <a:pt x="2102" y="128"/>
                  </a:lnTo>
                  <a:lnTo>
                    <a:pt x="2106" y="132"/>
                  </a:lnTo>
                  <a:lnTo>
                    <a:pt x="2110" y="134"/>
                  </a:lnTo>
                  <a:lnTo>
                    <a:pt x="2136" y="140"/>
                  </a:lnTo>
                  <a:lnTo>
                    <a:pt x="2158" y="146"/>
                  </a:lnTo>
                  <a:lnTo>
                    <a:pt x="2184" y="154"/>
                  </a:lnTo>
                  <a:lnTo>
                    <a:pt x="2184" y="156"/>
                  </a:lnTo>
                  <a:lnTo>
                    <a:pt x="2184" y="160"/>
                  </a:lnTo>
                  <a:lnTo>
                    <a:pt x="2188" y="160"/>
                  </a:lnTo>
                  <a:lnTo>
                    <a:pt x="2192" y="162"/>
                  </a:lnTo>
                  <a:lnTo>
                    <a:pt x="2196" y="162"/>
                  </a:lnTo>
                  <a:lnTo>
                    <a:pt x="2198" y="166"/>
                  </a:lnTo>
                  <a:lnTo>
                    <a:pt x="2202" y="168"/>
                  </a:lnTo>
                  <a:lnTo>
                    <a:pt x="2222" y="174"/>
                  </a:lnTo>
                  <a:lnTo>
                    <a:pt x="2240" y="180"/>
                  </a:lnTo>
                  <a:lnTo>
                    <a:pt x="2258" y="188"/>
                  </a:lnTo>
                  <a:lnTo>
                    <a:pt x="2258" y="192"/>
                  </a:lnTo>
                  <a:lnTo>
                    <a:pt x="2258" y="196"/>
                  </a:lnTo>
                  <a:lnTo>
                    <a:pt x="2276" y="198"/>
                  </a:lnTo>
                  <a:lnTo>
                    <a:pt x="2294" y="204"/>
                  </a:lnTo>
                  <a:lnTo>
                    <a:pt x="2294" y="244"/>
                  </a:lnTo>
                  <a:lnTo>
                    <a:pt x="2296" y="286"/>
                  </a:lnTo>
                  <a:lnTo>
                    <a:pt x="2300" y="290"/>
                  </a:lnTo>
                  <a:lnTo>
                    <a:pt x="2300" y="296"/>
                  </a:lnTo>
                  <a:lnTo>
                    <a:pt x="2302" y="302"/>
                  </a:lnTo>
                  <a:lnTo>
                    <a:pt x="2300" y="308"/>
                  </a:lnTo>
                  <a:lnTo>
                    <a:pt x="2298" y="314"/>
                  </a:lnTo>
                  <a:lnTo>
                    <a:pt x="2258" y="314"/>
                  </a:lnTo>
                  <a:lnTo>
                    <a:pt x="2230" y="314"/>
                  </a:lnTo>
                  <a:lnTo>
                    <a:pt x="2212" y="314"/>
                  </a:lnTo>
                  <a:lnTo>
                    <a:pt x="2200" y="316"/>
                  </a:lnTo>
                  <a:lnTo>
                    <a:pt x="2196" y="316"/>
                  </a:lnTo>
                  <a:lnTo>
                    <a:pt x="2194" y="316"/>
                  </a:lnTo>
                  <a:lnTo>
                    <a:pt x="2194" y="316"/>
                  </a:lnTo>
                  <a:lnTo>
                    <a:pt x="2190" y="330"/>
                  </a:lnTo>
                  <a:lnTo>
                    <a:pt x="2186" y="342"/>
                  </a:lnTo>
                  <a:lnTo>
                    <a:pt x="2184" y="356"/>
                  </a:lnTo>
                  <a:lnTo>
                    <a:pt x="2170" y="358"/>
                  </a:lnTo>
                  <a:lnTo>
                    <a:pt x="2156" y="358"/>
                  </a:lnTo>
                  <a:lnTo>
                    <a:pt x="2142" y="370"/>
                  </a:lnTo>
                  <a:lnTo>
                    <a:pt x="2128" y="382"/>
                  </a:lnTo>
                  <a:lnTo>
                    <a:pt x="2126" y="390"/>
                  </a:lnTo>
                  <a:lnTo>
                    <a:pt x="2124" y="394"/>
                  </a:lnTo>
                  <a:lnTo>
                    <a:pt x="2120" y="398"/>
                  </a:lnTo>
                  <a:lnTo>
                    <a:pt x="2116" y="398"/>
                  </a:lnTo>
                  <a:lnTo>
                    <a:pt x="2110" y="400"/>
                  </a:lnTo>
                  <a:lnTo>
                    <a:pt x="2104" y="412"/>
                  </a:lnTo>
                  <a:lnTo>
                    <a:pt x="2094" y="422"/>
                  </a:lnTo>
                  <a:lnTo>
                    <a:pt x="2084" y="432"/>
                  </a:lnTo>
                  <a:lnTo>
                    <a:pt x="2078" y="432"/>
                  </a:lnTo>
                  <a:lnTo>
                    <a:pt x="2072" y="432"/>
                  </a:lnTo>
                  <a:lnTo>
                    <a:pt x="2072" y="446"/>
                  </a:lnTo>
                  <a:lnTo>
                    <a:pt x="2072" y="462"/>
                  </a:lnTo>
                  <a:lnTo>
                    <a:pt x="2066" y="464"/>
                  </a:lnTo>
                  <a:lnTo>
                    <a:pt x="2060" y="466"/>
                  </a:lnTo>
                  <a:lnTo>
                    <a:pt x="2054" y="468"/>
                  </a:lnTo>
                  <a:lnTo>
                    <a:pt x="2046" y="468"/>
                  </a:lnTo>
                  <a:lnTo>
                    <a:pt x="2032" y="480"/>
                  </a:lnTo>
                  <a:lnTo>
                    <a:pt x="2018" y="492"/>
                  </a:lnTo>
                  <a:lnTo>
                    <a:pt x="2006" y="498"/>
                  </a:lnTo>
                  <a:lnTo>
                    <a:pt x="1994" y="510"/>
                  </a:lnTo>
                  <a:lnTo>
                    <a:pt x="1986" y="524"/>
                  </a:lnTo>
                  <a:lnTo>
                    <a:pt x="1980" y="540"/>
                  </a:lnTo>
                  <a:lnTo>
                    <a:pt x="1976" y="556"/>
                  </a:lnTo>
                  <a:lnTo>
                    <a:pt x="1972" y="560"/>
                  </a:lnTo>
                  <a:lnTo>
                    <a:pt x="1970" y="564"/>
                  </a:lnTo>
                  <a:lnTo>
                    <a:pt x="1970" y="570"/>
                  </a:lnTo>
                  <a:lnTo>
                    <a:pt x="1970" y="576"/>
                  </a:lnTo>
                  <a:lnTo>
                    <a:pt x="1976" y="578"/>
                  </a:lnTo>
                  <a:lnTo>
                    <a:pt x="1992" y="578"/>
                  </a:lnTo>
                  <a:lnTo>
                    <a:pt x="2014" y="578"/>
                  </a:lnTo>
                  <a:lnTo>
                    <a:pt x="2036" y="578"/>
                  </a:lnTo>
                  <a:lnTo>
                    <a:pt x="2052" y="578"/>
                  </a:lnTo>
                  <a:lnTo>
                    <a:pt x="2060" y="576"/>
                  </a:lnTo>
                  <a:lnTo>
                    <a:pt x="2062" y="574"/>
                  </a:lnTo>
                  <a:lnTo>
                    <a:pt x="2064" y="570"/>
                  </a:lnTo>
                  <a:lnTo>
                    <a:pt x="2088" y="570"/>
                  </a:lnTo>
                  <a:lnTo>
                    <a:pt x="2112" y="568"/>
                  </a:lnTo>
                  <a:lnTo>
                    <a:pt x="2138" y="568"/>
                  </a:lnTo>
                  <a:lnTo>
                    <a:pt x="2162" y="570"/>
                  </a:lnTo>
                  <a:lnTo>
                    <a:pt x="2182" y="578"/>
                  </a:lnTo>
                  <a:lnTo>
                    <a:pt x="2184" y="588"/>
                  </a:lnTo>
                  <a:lnTo>
                    <a:pt x="2184" y="594"/>
                  </a:lnTo>
                  <a:lnTo>
                    <a:pt x="2188" y="602"/>
                  </a:lnTo>
                  <a:lnTo>
                    <a:pt x="2192" y="608"/>
                  </a:lnTo>
                  <a:lnTo>
                    <a:pt x="2192" y="634"/>
                  </a:lnTo>
                  <a:lnTo>
                    <a:pt x="2194" y="660"/>
                  </a:lnTo>
                  <a:lnTo>
                    <a:pt x="2200" y="666"/>
                  </a:lnTo>
                  <a:lnTo>
                    <a:pt x="2206" y="672"/>
                  </a:lnTo>
                  <a:lnTo>
                    <a:pt x="2212" y="676"/>
                  </a:lnTo>
                  <a:lnTo>
                    <a:pt x="2220" y="678"/>
                  </a:lnTo>
                  <a:lnTo>
                    <a:pt x="2220" y="684"/>
                  </a:lnTo>
                  <a:lnTo>
                    <a:pt x="2224" y="690"/>
                  </a:lnTo>
                  <a:lnTo>
                    <a:pt x="2228" y="694"/>
                  </a:lnTo>
                  <a:lnTo>
                    <a:pt x="2234" y="698"/>
                  </a:lnTo>
                  <a:lnTo>
                    <a:pt x="2238" y="700"/>
                  </a:lnTo>
                  <a:lnTo>
                    <a:pt x="2238" y="710"/>
                  </a:lnTo>
                  <a:lnTo>
                    <a:pt x="2240" y="722"/>
                  </a:lnTo>
                  <a:lnTo>
                    <a:pt x="2244" y="722"/>
                  </a:lnTo>
                  <a:lnTo>
                    <a:pt x="2248" y="722"/>
                  </a:lnTo>
                  <a:lnTo>
                    <a:pt x="2248" y="728"/>
                  </a:lnTo>
                  <a:lnTo>
                    <a:pt x="2244" y="734"/>
                  </a:lnTo>
                  <a:lnTo>
                    <a:pt x="2240" y="738"/>
                  </a:lnTo>
                  <a:lnTo>
                    <a:pt x="2240" y="754"/>
                  </a:lnTo>
                  <a:lnTo>
                    <a:pt x="2240" y="770"/>
                  </a:lnTo>
                  <a:lnTo>
                    <a:pt x="2252" y="778"/>
                  </a:lnTo>
                  <a:lnTo>
                    <a:pt x="2266" y="780"/>
                  </a:lnTo>
                  <a:lnTo>
                    <a:pt x="2282" y="782"/>
                  </a:lnTo>
                  <a:lnTo>
                    <a:pt x="2284" y="784"/>
                  </a:lnTo>
                  <a:lnTo>
                    <a:pt x="2284" y="786"/>
                  </a:lnTo>
                  <a:lnTo>
                    <a:pt x="2286" y="786"/>
                  </a:lnTo>
                  <a:lnTo>
                    <a:pt x="2290" y="788"/>
                  </a:lnTo>
                  <a:lnTo>
                    <a:pt x="2294" y="790"/>
                  </a:lnTo>
                  <a:lnTo>
                    <a:pt x="2294" y="792"/>
                  </a:lnTo>
                  <a:lnTo>
                    <a:pt x="2296" y="798"/>
                  </a:lnTo>
                  <a:lnTo>
                    <a:pt x="2308" y="802"/>
                  </a:lnTo>
                  <a:lnTo>
                    <a:pt x="2320" y="808"/>
                  </a:lnTo>
                  <a:lnTo>
                    <a:pt x="2330" y="818"/>
                  </a:lnTo>
                  <a:lnTo>
                    <a:pt x="2332" y="840"/>
                  </a:lnTo>
                  <a:lnTo>
                    <a:pt x="2332" y="862"/>
                  </a:lnTo>
                  <a:lnTo>
                    <a:pt x="2336" y="868"/>
                  </a:lnTo>
                  <a:lnTo>
                    <a:pt x="2340" y="874"/>
                  </a:lnTo>
                  <a:lnTo>
                    <a:pt x="2342" y="880"/>
                  </a:lnTo>
                  <a:lnTo>
                    <a:pt x="2350" y="882"/>
                  </a:lnTo>
                  <a:lnTo>
                    <a:pt x="2356" y="884"/>
                  </a:lnTo>
                  <a:lnTo>
                    <a:pt x="2362" y="888"/>
                  </a:lnTo>
                  <a:lnTo>
                    <a:pt x="2368" y="890"/>
                  </a:lnTo>
                  <a:lnTo>
                    <a:pt x="2370" y="898"/>
                  </a:lnTo>
                  <a:lnTo>
                    <a:pt x="2372" y="906"/>
                  </a:lnTo>
                  <a:lnTo>
                    <a:pt x="2374" y="910"/>
                  </a:lnTo>
                  <a:lnTo>
                    <a:pt x="2378" y="912"/>
                  </a:lnTo>
                  <a:lnTo>
                    <a:pt x="2384" y="916"/>
                  </a:lnTo>
                  <a:lnTo>
                    <a:pt x="2392" y="918"/>
                  </a:lnTo>
                  <a:lnTo>
                    <a:pt x="2408" y="936"/>
                  </a:lnTo>
                  <a:lnTo>
                    <a:pt x="2422" y="954"/>
                  </a:lnTo>
                  <a:lnTo>
                    <a:pt x="2424" y="960"/>
                  </a:lnTo>
                  <a:lnTo>
                    <a:pt x="2426" y="964"/>
                  </a:lnTo>
                  <a:lnTo>
                    <a:pt x="2428" y="966"/>
                  </a:lnTo>
                  <a:lnTo>
                    <a:pt x="2428" y="968"/>
                  </a:lnTo>
                  <a:lnTo>
                    <a:pt x="2430" y="970"/>
                  </a:lnTo>
                  <a:lnTo>
                    <a:pt x="2432" y="972"/>
                  </a:lnTo>
                  <a:lnTo>
                    <a:pt x="2432" y="992"/>
                  </a:lnTo>
                  <a:lnTo>
                    <a:pt x="2432" y="1014"/>
                  </a:lnTo>
                  <a:lnTo>
                    <a:pt x="2430" y="1016"/>
                  </a:lnTo>
                  <a:lnTo>
                    <a:pt x="2426" y="1018"/>
                  </a:lnTo>
                  <a:lnTo>
                    <a:pt x="2396" y="1018"/>
                  </a:lnTo>
                  <a:lnTo>
                    <a:pt x="2364" y="1018"/>
                  </a:lnTo>
                  <a:lnTo>
                    <a:pt x="2360" y="1014"/>
                  </a:lnTo>
                  <a:lnTo>
                    <a:pt x="2358" y="1010"/>
                  </a:lnTo>
                  <a:lnTo>
                    <a:pt x="2352" y="1010"/>
                  </a:lnTo>
                  <a:lnTo>
                    <a:pt x="2340" y="1008"/>
                  </a:lnTo>
                  <a:lnTo>
                    <a:pt x="2324" y="1008"/>
                  </a:lnTo>
                  <a:lnTo>
                    <a:pt x="2310" y="1010"/>
                  </a:lnTo>
                  <a:lnTo>
                    <a:pt x="2306" y="1010"/>
                  </a:lnTo>
                  <a:lnTo>
                    <a:pt x="2298" y="1020"/>
                  </a:lnTo>
                  <a:lnTo>
                    <a:pt x="2294" y="1030"/>
                  </a:lnTo>
                  <a:lnTo>
                    <a:pt x="2294" y="1044"/>
                  </a:lnTo>
                  <a:lnTo>
                    <a:pt x="2260" y="1044"/>
                  </a:lnTo>
                  <a:lnTo>
                    <a:pt x="2226" y="1044"/>
                  </a:lnTo>
                  <a:lnTo>
                    <a:pt x="2218" y="1036"/>
                  </a:lnTo>
                  <a:lnTo>
                    <a:pt x="2210" y="1028"/>
                  </a:lnTo>
                  <a:lnTo>
                    <a:pt x="2204" y="1026"/>
                  </a:lnTo>
                  <a:lnTo>
                    <a:pt x="2200" y="1026"/>
                  </a:lnTo>
                  <a:lnTo>
                    <a:pt x="2198" y="1024"/>
                  </a:lnTo>
                  <a:lnTo>
                    <a:pt x="2196" y="1024"/>
                  </a:lnTo>
                  <a:lnTo>
                    <a:pt x="2194" y="1022"/>
                  </a:lnTo>
                  <a:lnTo>
                    <a:pt x="2190" y="1020"/>
                  </a:lnTo>
                  <a:lnTo>
                    <a:pt x="2190" y="1018"/>
                  </a:lnTo>
                  <a:lnTo>
                    <a:pt x="2190" y="1018"/>
                  </a:lnTo>
                  <a:lnTo>
                    <a:pt x="2158" y="1018"/>
                  </a:lnTo>
                  <a:lnTo>
                    <a:pt x="2126" y="1018"/>
                  </a:lnTo>
                  <a:lnTo>
                    <a:pt x="2126" y="1030"/>
                  </a:lnTo>
                  <a:lnTo>
                    <a:pt x="2126" y="1044"/>
                  </a:lnTo>
                  <a:lnTo>
                    <a:pt x="2122" y="1050"/>
                  </a:lnTo>
                  <a:lnTo>
                    <a:pt x="2116" y="1054"/>
                  </a:lnTo>
                  <a:lnTo>
                    <a:pt x="2112" y="1060"/>
                  </a:lnTo>
                  <a:lnTo>
                    <a:pt x="2108" y="1066"/>
                  </a:lnTo>
                  <a:lnTo>
                    <a:pt x="2076" y="1066"/>
                  </a:lnTo>
                  <a:lnTo>
                    <a:pt x="2044" y="1066"/>
                  </a:lnTo>
                  <a:lnTo>
                    <a:pt x="2042" y="1064"/>
                  </a:lnTo>
                  <a:lnTo>
                    <a:pt x="2042" y="1060"/>
                  </a:lnTo>
                  <a:lnTo>
                    <a:pt x="2022" y="1054"/>
                  </a:lnTo>
                  <a:lnTo>
                    <a:pt x="2004" y="1048"/>
                  </a:lnTo>
                  <a:lnTo>
                    <a:pt x="1984" y="1042"/>
                  </a:lnTo>
                  <a:lnTo>
                    <a:pt x="1976" y="1036"/>
                  </a:lnTo>
                  <a:lnTo>
                    <a:pt x="1968" y="1030"/>
                  </a:lnTo>
                  <a:lnTo>
                    <a:pt x="1968" y="1024"/>
                  </a:lnTo>
                  <a:lnTo>
                    <a:pt x="1968" y="1018"/>
                  </a:lnTo>
                  <a:lnTo>
                    <a:pt x="1964" y="1018"/>
                  </a:lnTo>
                  <a:lnTo>
                    <a:pt x="1960" y="1018"/>
                  </a:lnTo>
                  <a:lnTo>
                    <a:pt x="1958" y="1014"/>
                  </a:lnTo>
                  <a:lnTo>
                    <a:pt x="1958" y="1010"/>
                  </a:lnTo>
                  <a:lnTo>
                    <a:pt x="1950" y="1008"/>
                  </a:lnTo>
                  <a:lnTo>
                    <a:pt x="1944" y="1008"/>
                  </a:lnTo>
                  <a:lnTo>
                    <a:pt x="1940" y="1006"/>
                  </a:lnTo>
                  <a:lnTo>
                    <a:pt x="1936" y="1006"/>
                  </a:lnTo>
                  <a:lnTo>
                    <a:pt x="1936" y="1006"/>
                  </a:lnTo>
                  <a:lnTo>
                    <a:pt x="1934" y="1006"/>
                  </a:lnTo>
                  <a:lnTo>
                    <a:pt x="1932" y="1004"/>
                  </a:lnTo>
                  <a:lnTo>
                    <a:pt x="1932" y="998"/>
                  </a:lnTo>
                  <a:lnTo>
                    <a:pt x="1932" y="992"/>
                  </a:lnTo>
                  <a:lnTo>
                    <a:pt x="1906" y="988"/>
                  </a:lnTo>
                  <a:lnTo>
                    <a:pt x="1882" y="980"/>
                  </a:lnTo>
                  <a:lnTo>
                    <a:pt x="1856" y="974"/>
                  </a:lnTo>
                  <a:lnTo>
                    <a:pt x="1856" y="966"/>
                  </a:lnTo>
                  <a:lnTo>
                    <a:pt x="1856" y="960"/>
                  </a:lnTo>
                  <a:lnTo>
                    <a:pt x="1850" y="958"/>
                  </a:lnTo>
                  <a:lnTo>
                    <a:pt x="1844" y="956"/>
                  </a:lnTo>
                  <a:lnTo>
                    <a:pt x="1838" y="952"/>
                  </a:lnTo>
                  <a:lnTo>
                    <a:pt x="1834" y="948"/>
                  </a:lnTo>
                  <a:lnTo>
                    <a:pt x="1828" y="944"/>
                  </a:lnTo>
                  <a:lnTo>
                    <a:pt x="1820" y="942"/>
                  </a:lnTo>
                  <a:lnTo>
                    <a:pt x="1810" y="942"/>
                  </a:lnTo>
                  <a:lnTo>
                    <a:pt x="1810" y="946"/>
                  </a:lnTo>
                  <a:lnTo>
                    <a:pt x="1810" y="950"/>
                  </a:lnTo>
                  <a:lnTo>
                    <a:pt x="1802" y="950"/>
                  </a:lnTo>
                  <a:lnTo>
                    <a:pt x="1792" y="950"/>
                  </a:lnTo>
                  <a:lnTo>
                    <a:pt x="1792" y="954"/>
                  </a:lnTo>
                  <a:lnTo>
                    <a:pt x="1792" y="960"/>
                  </a:lnTo>
                  <a:lnTo>
                    <a:pt x="1782" y="962"/>
                  </a:lnTo>
                  <a:lnTo>
                    <a:pt x="1768" y="968"/>
                  </a:lnTo>
                  <a:lnTo>
                    <a:pt x="1758" y="974"/>
                  </a:lnTo>
                  <a:lnTo>
                    <a:pt x="1736" y="974"/>
                  </a:lnTo>
                  <a:lnTo>
                    <a:pt x="1716" y="974"/>
                  </a:lnTo>
                  <a:lnTo>
                    <a:pt x="1712" y="972"/>
                  </a:lnTo>
                  <a:lnTo>
                    <a:pt x="1710" y="972"/>
                  </a:lnTo>
                  <a:lnTo>
                    <a:pt x="1704" y="956"/>
                  </a:lnTo>
                  <a:lnTo>
                    <a:pt x="1692" y="946"/>
                  </a:lnTo>
                  <a:lnTo>
                    <a:pt x="1678" y="942"/>
                  </a:lnTo>
                  <a:lnTo>
                    <a:pt x="1662" y="944"/>
                  </a:lnTo>
                  <a:lnTo>
                    <a:pt x="1644" y="960"/>
                  </a:lnTo>
                  <a:lnTo>
                    <a:pt x="1626" y="976"/>
                  </a:lnTo>
                  <a:lnTo>
                    <a:pt x="1626" y="982"/>
                  </a:lnTo>
                  <a:lnTo>
                    <a:pt x="1624" y="986"/>
                  </a:lnTo>
                  <a:lnTo>
                    <a:pt x="1622" y="990"/>
                  </a:lnTo>
                  <a:lnTo>
                    <a:pt x="1618" y="990"/>
                  </a:lnTo>
                  <a:lnTo>
                    <a:pt x="1614" y="992"/>
                  </a:lnTo>
                  <a:lnTo>
                    <a:pt x="1608" y="994"/>
                  </a:lnTo>
                  <a:lnTo>
                    <a:pt x="1600" y="1000"/>
                  </a:lnTo>
                  <a:lnTo>
                    <a:pt x="1594" y="1004"/>
                  </a:lnTo>
                  <a:lnTo>
                    <a:pt x="1588" y="1008"/>
                  </a:lnTo>
                  <a:lnTo>
                    <a:pt x="1580" y="1010"/>
                  </a:lnTo>
                  <a:lnTo>
                    <a:pt x="1562" y="1020"/>
                  </a:lnTo>
                  <a:lnTo>
                    <a:pt x="1542" y="1026"/>
                  </a:lnTo>
                  <a:lnTo>
                    <a:pt x="1522" y="1034"/>
                  </a:lnTo>
                  <a:lnTo>
                    <a:pt x="1522" y="1030"/>
                  </a:lnTo>
                  <a:lnTo>
                    <a:pt x="1522" y="1028"/>
                  </a:lnTo>
                  <a:lnTo>
                    <a:pt x="1506" y="1024"/>
                  </a:lnTo>
                  <a:lnTo>
                    <a:pt x="1492" y="1022"/>
                  </a:lnTo>
                  <a:lnTo>
                    <a:pt x="1476" y="1020"/>
                  </a:lnTo>
                  <a:lnTo>
                    <a:pt x="1474" y="1022"/>
                  </a:lnTo>
                  <a:lnTo>
                    <a:pt x="1472" y="1024"/>
                  </a:lnTo>
                  <a:lnTo>
                    <a:pt x="1470" y="1024"/>
                  </a:lnTo>
                  <a:lnTo>
                    <a:pt x="1466" y="1026"/>
                  </a:lnTo>
                  <a:lnTo>
                    <a:pt x="1458" y="1026"/>
                  </a:lnTo>
                  <a:lnTo>
                    <a:pt x="1458" y="1030"/>
                  </a:lnTo>
                  <a:lnTo>
                    <a:pt x="1458" y="1034"/>
                  </a:lnTo>
                  <a:lnTo>
                    <a:pt x="1450" y="1034"/>
                  </a:lnTo>
                  <a:lnTo>
                    <a:pt x="1440" y="1034"/>
                  </a:lnTo>
                  <a:lnTo>
                    <a:pt x="1440" y="1038"/>
                  </a:lnTo>
                  <a:lnTo>
                    <a:pt x="1440" y="1044"/>
                  </a:lnTo>
                  <a:lnTo>
                    <a:pt x="1402" y="1044"/>
                  </a:lnTo>
                  <a:lnTo>
                    <a:pt x="1366" y="1044"/>
                  </a:lnTo>
                  <a:lnTo>
                    <a:pt x="1366" y="1048"/>
                  </a:lnTo>
                  <a:lnTo>
                    <a:pt x="1366" y="1052"/>
                  </a:lnTo>
                  <a:lnTo>
                    <a:pt x="1350" y="1056"/>
                  </a:lnTo>
                  <a:lnTo>
                    <a:pt x="1334" y="1066"/>
                  </a:lnTo>
                  <a:lnTo>
                    <a:pt x="1318" y="1078"/>
                  </a:lnTo>
                  <a:lnTo>
                    <a:pt x="1304" y="1094"/>
                  </a:lnTo>
                  <a:lnTo>
                    <a:pt x="1298" y="1106"/>
                  </a:lnTo>
                  <a:lnTo>
                    <a:pt x="1292" y="1118"/>
                  </a:lnTo>
                  <a:lnTo>
                    <a:pt x="1290" y="1136"/>
                  </a:lnTo>
                  <a:lnTo>
                    <a:pt x="1290" y="1158"/>
                  </a:lnTo>
                  <a:lnTo>
                    <a:pt x="1290" y="1176"/>
                  </a:lnTo>
                  <a:lnTo>
                    <a:pt x="1290" y="1192"/>
                  </a:lnTo>
                  <a:lnTo>
                    <a:pt x="1284" y="1196"/>
                  </a:lnTo>
                  <a:lnTo>
                    <a:pt x="1280" y="1200"/>
                  </a:lnTo>
                  <a:lnTo>
                    <a:pt x="1274" y="1202"/>
                  </a:lnTo>
                  <a:lnTo>
                    <a:pt x="1270" y="1202"/>
                  </a:lnTo>
                  <a:lnTo>
                    <a:pt x="1262" y="1204"/>
                  </a:lnTo>
                  <a:lnTo>
                    <a:pt x="1262" y="1192"/>
                  </a:lnTo>
                  <a:lnTo>
                    <a:pt x="1260" y="1180"/>
                  </a:lnTo>
                  <a:lnTo>
                    <a:pt x="1256" y="1180"/>
                  </a:lnTo>
                  <a:lnTo>
                    <a:pt x="1254" y="1178"/>
                  </a:lnTo>
                  <a:lnTo>
                    <a:pt x="1252" y="1174"/>
                  </a:lnTo>
                  <a:lnTo>
                    <a:pt x="1248" y="1170"/>
                  </a:lnTo>
                  <a:lnTo>
                    <a:pt x="1244" y="1166"/>
                  </a:lnTo>
                  <a:lnTo>
                    <a:pt x="1240" y="1162"/>
                  </a:lnTo>
                  <a:lnTo>
                    <a:pt x="1236" y="1158"/>
                  </a:lnTo>
                  <a:lnTo>
                    <a:pt x="1234" y="1150"/>
                  </a:lnTo>
                  <a:lnTo>
                    <a:pt x="1234" y="1144"/>
                  </a:lnTo>
                  <a:lnTo>
                    <a:pt x="1230" y="1144"/>
                  </a:lnTo>
                  <a:lnTo>
                    <a:pt x="1226" y="1144"/>
                  </a:lnTo>
                  <a:lnTo>
                    <a:pt x="1226" y="1128"/>
                  </a:lnTo>
                  <a:lnTo>
                    <a:pt x="1226" y="1110"/>
                  </a:lnTo>
                  <a:lnTo>
                    <a:pt x="1208" y="1106"/>
                  </a:lnTo>
                  <a:lnTo>
                    <a:pt x="1198" y="1094"/>
                  </a:lnTo>
                  <a:lnTo>
                    <a:pt x="1190" y="1078"/>
                  </a:lnTo>
                  <a:lnTo>
                    <a:pt x="1186" y="1060"/>
                  </a:lnTo>
                  <a:lnTo>
                    <a:pt x="1182" y="1058"/>
                  </a:lnTo>
                  <a:lnTo>
                    <a:pt x="1180" y="1054"/>
                  </a:lnTo>
                  <a:lnTo>
                    <a:pt x="1180" y="1052"/>
                  </a:lnTo>
                  <a:lnTo>
                    <a:pt x="1178" y="1048"/>
                  </a:lnTo>
                  <a:lnTo>
                    <a:pt x="1178" y="1044"/>
                  </a:lnTo>
                  <a:lnTo>
                    <a:pt x="1174" y="1042"/>
                  </a:lnTo>
                  <a:lnTo>
                    <a:pt x="1170" y="1042"/>
                  </a:lnTo>
                  <a:lnTo>
                    <a:pt x="1170" y="1038"/>
                  </a:lnTo>
                  <a:lnTo>
                    <a:pt x="1166" y="1034"/>
                  </a:lnTo>
                  <a:lnTo>
                    <a:pt x="1162" y="1030"/>
                  </a:lnTo>
                  <a:lnTo>
                    <a:pt x="1158" y="1028"/>
                  </a:lnTo>
                  <a:lnTo>
                    <a:pt x="1154" y="1028"/>
                  </a:lnTo>
                  <a:lnTo>
                    <a:pt x="1148" y="1028"/>
                  </a:lnTo>
                  <a:lnTo>
                    <a:pt x="1144" y="1028"/>
                  </a:lnTo>
                  <a:lnTo>
                    <a:pt x="1142" y="1034"/>
                  </a:lnTo>
                  <a:lnTo>
                    <a:pt x="1140" y="1038"/>
                  </a:lnTo>
                  <a:lnTo>
                    <a:pt x="1136" y="1040"/>
                  </a:lnTo>
                  <a:lnTo>
                    <a:pt x="1130" y="1044"/>
                  </a:lnTo>
                  <a:lnTo>
                    <a:pt x="1124" y="1044"/>
                  </a:lnTo>
                  <a:lnTo>
                    <a:pt x="1122" y="1052"/>
                  </a:lnTo>
                  <a:lnTo>
                    <a:pt x="1118" y="1060"/>
                  </a:lnTo>
                  <a:lnTo>
                    <a:pt x="1116" y="1068"/>
                  </a:lnTo>
                  <a:lnTo>
                    <a:pt x="1112" y="1076"/>
                  </a:lnTo>
                  <a:lnTo>
                    <a:pt x="1098" y="1076"/>
                  </a:lnTo>
                  <a:lnTo>
                    <a:pt x="1088" y="1076"/>
                  </a:lnTo>
                  <a:lnTo>
                    <a:pt x="1080" y="1072"/>
                  </a:lnTo>
                  <a:lnTo>
                    <a:pt x="1074" y="1060"/>
                  </a:lnTo>
                  <a:lnTo>
                    <a:pt x="1052" y="1040"/>
                  </a:lnTo>
                  <a:lnTo>
                    <a:pt x="1028" y="1020"/>
                  </a:lnTo>
                  <a:lnTo>
                    <a:pt x="1016" y="1020"/>
                  </a:lnTo>
                  <a:lnTo>
                    <a:pt x="1002" y="1018"/>
                  </a:lnTo>
                  <a:lnTo>
                    <a:pt x="1002" y="1014"/>
                  </a:lnTo>
                  <a:lnTo>
                    <a:pt x="1002" y="1010"/>
                  </a:lnTo>
                  <a:lnTo>
                    <a:pt x="982" y="1010"/>
                  </a:lnTo>
                  <a:lnTo>
                    <a:pt x="964" y="1010"/>
                  </a:lnTo>
                  <a:lnTo>
                    <a:pt x="964" y="1006"/>
                  </a:lnTo>
                  <a:lnTo>
                    <a:pt x="964" y="1002"/>
                  </a:lnTo>
                  <a:lnTo>
                    <a:pt x="958" y="1000"/>
                  </a:lnTo>
                  <a:lnTo>
                    <a:pt x="954" y="1000"/>
                  </a:lnTo>
                  <a:lnTo>
                    <a:pt x="948" y="996"/>
                  </a:lnTo>
                  <a:lnTo>
                    <a:pt x="944" y="994"/>
                  </a:lnTo>
                  <a:lnTo>
                    <a:pt x="898" y="992"/>
                  </a:lnTo>
                  <a:lnTo>
                    <a:pt x="854" y="992"/>
                  </a:lnTo>
                  <a:close/>
                </a:path>
              </a:pathLst>
            </a:custGeom>
            <a:solidFill>
              <a:srgbClr val="488AC0">
                <a:alpha val="20000"/>
              </a:srgbClr>
            </a:solidFill>
            <a:ln w="12700">
              <a:solidFill>
                <a:srgbClr val="356E8D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1727054" y="1719815"/>
              <a:ext cx="2585241" cy="1687938"/>
            </a:xfrm>
            <a:custGeom>
              <a:avLst/>
              <a:gdLst>
                <a:gd name="T0" fmla="*/ 1308 w 2190"/>
                <a:gd name="T1" fmla="*/ 1218 h 1430"/>
                <a:gd name="T2" fmla="*/ 1220 w 2190"/>
                <a:gd name="T3" fmla="*/ 1108 h 1430"/>
                <a:gd name="T4" fmla="*/ 1020 w 2190"/>
                <a:gd name="T5" fmla="*/ 1094 h 1430"/>
                <a:gd name="T6" fmla="*/ 960 w 2190"/>
                <a:gd name="T7" fmla="*/ 1116 h 1430"/>
                <a:gd name="T8" fmla="*/ 908 w 2190"/>
                <a:gd name="T9" fmla="*/ 1102 h 1430"/>
                <a:gd name="T10" fmla="*/ 816 w 2190"/>
                <a:gd name="T11" fmla="*/ 1074 h 1430"/>
                <a:gd name="T12" fmla="*/ 778 w 2190"/>
                <a:gd name="T13" fmla="*/ 986 h 1430"/>
                <a:gd name="T14" fmla="*/ 688 w 2190"/>
                <a:gd name="T15" fmla="*/ 1024 h 1430"/>
                <a:gd name="T16" fmla="*/ 544 w 2190"/>
                <a:gd name="T17" fmla="*/ 1022 h 1430"/>
                <a:gd name="T18" fmla="*/ 442 w 2190"/>
                <a:gd name="T19" fmla="*/ 986 h 1430"/>
                <a:gd name="T20" fmla="*/ 336 w 2190"/>
                <a:gd name="T21" fmla="*/ 906 h 1430"/>
                <a:gd name="T22" fmla="*/ 266 w 2190"/>
                <a:gd name="T23" fmla="*/ 836 h 1430"/>
                <a:gd name="T24" fmla="*/ 202 w 2190"/>
                <a:gd name="T25" fmla="*/ 802 h 1430"/>
                <a:gd name="T26" fmla="*/ 126 w 2190"/>
                <a:gd name="T27" fmla="*/ 754 h 1430"/>
                <a:gd name="T28" fmla="*/ 90 w 2190"/>
                <a:gd name="T29" fmla="*/ 634 h 1430"/>
                <a:gd name="T30" fmla="*/ 46 w 2190"/>
                <a:gd name="T31" fmla="*/ 526 h 1430"/>
                <a:gd name="T32" fmla="*/ 8 w 2190"/>
                <a:gd name="T33" fmla="*/ 464 h 1430"/>
                <a:gd name="T34" fmla="*/ 16 w 2190"/>
                <a:gd name="T35" fmla="*/ 234 h 1430"/>
                <a:gd name="T36" fmla="*/ 72 w 2190"/>
                <a:gd name="T37" fmla="*/ 180 h 1430"/>
                <a:gd name="T38" fmla="*/ 142 w 2190"/>
                <a:gd name="T39" fmla="*/ 132 h 1430"/>
                <a:gd name="T40" fmla="*/ 166 w 2190"/>
                <a:gd name="T41" fmla="*/ 100 h 1430"/>
                <a:gd name="T42" fmla="*/ 204 w 2190"/>
                <a:gd name="T43" fmla="*/ 12 h 1430"/>
                <a:gd name="T44" fmla="*/ 362 w 2190"/>
                <a:gd name="T45" fmla="*/ 44 h 1430"/>
                <a:gd name="T46" fmla="*/ 436 w 2190"/>
                <a:gd name="T47" fmla="*/ 82 h 1430"/>
                <a:gd name="T48" fmla="*/ 494 w 2190"/>
                <a:gd name="T49" fmla="*/ 106 h 1430"/>
                <a:gd name="T50" fmla="*/ 530 w 2190"/>
                <a:gd name="T51" fmla="*/ 160 h 1430"/>
                <a:gd name="T52" fmla="*/ 432 w 2190"/>
                <a:gd name="T53" fmla="*/ 216 h 1430"/>
                <a:gd name="T54" fmla="*/ 390 w 2190"/>
                <a:gd name="T55" fmla="*/ 264 h 1430"/>
                <a:gd name="T56" fmla="*/ 424 w 2190"/>
                <a:gd name="T57" fmla="*/ 356 h 1430"/>
                <a:gd name="T58" fmla="*/ 542 w 2190"/>
                <a:gd name="T59" fmla="*/ 358 h 1430"/>
                <a:gd name="T60" fmla="*/ 860 w 2190"/>
                <a:gd name="T61" fmla="*/ 358 h 1430"/>
                <a:gd name="T62" fmla="*/ 942 w 2190"/>
                <a:gd name="T63" fmla="*/ 388 h 1430"/>
                <a:gd name="T64" fmla="*/ 1024 w 2190"/>
                <a:gd name="T65" fmla="*/ 428 h 1430"/>
                <a:gd name="T66" fmla="*/ 1098 w 2190"/>
                <a:gd name="T67" fmla="*/ 414 h 1430"/>
                <a:gd name="T68" fmla="*/ 1236 w 2190"/>
                <a:gd name="T69" fmla="*/ 448 h 1430"/>
                <a:gd name="T70" fmla="*/ 1366 w 2190"/>
                <a:gd name="T71" fmla="*/ 504 h 1430"/>
                <a:gd name="T72" fmla="*/ 1512 w 2190"/>
                <a:gd name="T73" fmla="*/ 480 h 1430"/>
                <a:gd name="T74" fmla="*/ 1648 w 2190"/>
                <a:gd name="T75" fmla="*/ 440 h 1430"/>
                <a:gd name="T76" fmla="*/ 1732 w 2190"/>
                <a:gd name="T77" fmla="*/ 456 h 1430"/>
                <a:gd name="T78" fmla="*/ 1890 w 2190"/>
                <a:gd name="T79" fmla="*/ 480 h 1430"/>
                <a:gd name="T80" fmla="*/ 2146 w 2190"/>
                <a:gd name="T81" fmla="*/ 486 h 1430"/>
                <a:gd name="T82" fmla="*/ 2156 w 2190"/>
                <a:gd name="T83" fmla="*/ 534 h 1430"/>
                <a:gd name="T84" fmla="*/ 2148 w 2190"/>
                <a:gd name="T85" fmla="*/ 640 h 1430"/>
                <a:gd name="T86" fmla="*/ 2138 w 2190"/>
                <a:gd name="T87" fmla="*/ 726 h 1430"/>
                <a:gd name="T88" fmla="*/ 2174 w 2190"/>
                <a:gd name="T89" fmla="*/ 766 h 1430"/>
                <a:gd name="T90" fmla="*/ 2174 w 2190"/>
                <a:gd name="T91" fmla="*/ 838 h 1430"/>
                <a:gd name="T92" fmla="*/ 2128 w 2190"/>
                <a:gd name="T93" fmla="*/ 872 h 1430"/>
                <a:gd name="T94" fmla="*/ 2074 w 2190"/>
                <a:gd name="T95" fmla="*/ 940 h 1430"/>
                <a:gd name="T96" fmla="*/ 2034 w 2190"/>
                <a:gd name="T97" fmla="*/ 988 h 1430"/>
                <a:gd name="T98" fmla="*/ 1966 w 2190"/>
                <a:gd name="T99" fmla="*/ 1142 h 1430"/>
                <a:gd name="T100" fmla="*/ 1952 w 2190"/>
                <a:gd name="T101" fmla="*/ 1240 h 1430"/>
                <a:gd name="T102" fmla="*/ 2020 w 2190"/>
                <a:gd name="T103" fmla="*/ 1294 h 1430"/>
                <a:gd name="T104" fmla="*/ 2010 w 2190"/>
                <a:gd name="T105" fmla="*/ 1354 h 1430"/>
                <a:gd name="T106" fmla="*/ 1806 w 2190"/>
                <a:gd name="T107" fmla="*/ 1418 h 1430"/>
                <a:gd name="T108" fmla="*/ 1700 w 2190"/>
                <a:gd name="T109" fmla="*/ 1378 h 1430"/>
                <a:gd name="T110" fmla="*/ 1604 w 2190"/>
                <a:gd name="T111" fmla="*/ 1378 h 1430"/>
                <a:gd name="T112" fmla="*/ 1482 w 2190"/>
                <a:gd name="T113" fmla="*/ 1422 h 1430"/>
                <a:gd name="T114" fmla="*/ 1374 w 2190"/>
                <a:gd name="T115" fmla="*/ 1372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190" h="1430">
                  <a:moveTo>
                    <a:pt x="1374" y="1372"/>
                  </a:moveTo>
                  <a:lnTo>
                    <a:pt x="1372" y="1304"/>
                  </a:lnTo>
                  <a:lnTo>
                    <a:pt x="1372" y="1236"/>
                  </a:lnTo>
                  <a:lnTo>
                    <a:pt x="1348" y="1234"/>
                  </a:lnTo>
                  <a:lnTo>
                    <a:pt x="1324" y="1234"/>
                  </a:lnTo>
                  <a:lnTo>
                    <a:pt x="1320" y="1230"/>
                  </a:lnTo>
                  <a:lnTo>
                    <a:pt x="1318" y="1228"/>
                  </a:lnTo>
                  <a:lnTo>
                    <a:pt x="1314" y="1228"/>
                  </a:lnTo>
                  <a:lnTo>
                    <a:pt x="1308" y="1226"/>
                  </a:lnTo>
                  <a:lnTo>
                    <a:pt x="1308" y="1218"/>
                  </a:lnTo>
                  <a:lnTo>
                    <a:pt x="1308" y="1210"/>
                  </a:lnTo>
                  <a:lnTo>
                    <a:pt x="1296" y="1204"/>
                  </a:lnTo>
                  <a:lnTo>
                    <a:pt x="1290" y="1198"/>
                  </a:lnTo>
                  <a:lnTo>
                    <a:pt x="1288" y="1188"/>
                  </a:lnTo>
                  <a:lnTo>
                    <a:pt x="1282" y="1178"/>
                  </a:lnTo>
                  <a:lnTo>
                    <a:pt x="1280" y="1156"/>
                  </a:lnTo>
                  <a:lnTo>
                    <a:pt x="1274" y="1138"/>
                  </a:lnTo>
                  <a:lnTo>
                    <a:pt x="1266" y="1124"/>
                  </a:lnTo>
                  <a:lnTo>
                    <a:pt x="1250" y="1108"/>
                  </a:lnTo>
                  <a:lnTo>
                    <a:pt x="1220" y="1108"/>
                  </a:lnTo>
                  <a:lnTo>
                    <a:pt x="1190" y="1108"/>
                  </a:lnTo>
                  <a:lnTo>
                    <a:pt x="1184" y="1108"/>
                  </a:lnTo>
                  <a:lnTo>
                    <a:pt x="1180" y="1108"/>
                  </a:lnTo>
                  <a:lnTo>
                    <a:pt x="1128" y="1108"/>
                  </a:lnTo>
                  <a:lnTo>
                    <a:pt x="1076" y="1106"/>
                  </a:lnTo>
                  <a:lnTo>
                    <a:pt x="1068" y="1094"/>
                  </a:lnTo>
                  <a:lnTo>
                    <a:pt x="1058" y="1086"/>
                  </a:lnTo>
                  <a:lnTo>
                    <a:pt x="1046" y="1084"/>
                  </a:lnTo>
                  <a:lnTo>
                    <a:pt x="1030" y="1084"/>
                  </a:lnTo>
                  <a:lnTo>
                    <a:pt x="1020" y="1094"/>
                  </a:lnTo>
                  <a:lnTo>
                    <a:pt x="1008" y="1104"/>
                  </a:lnTo>
                  <a:lnTo>
                    <a:pt x="994" y="1108"/>
                  </a:lnTo>
                  <a:lnTo>
                    <a:pt x="994" y="1114"/>
                  </a:lnTo>
                  <a:lnTo>
                    <a:pt x="992" y="1120"/>
                  </a:lnTo>
                  <a:lnTo>
                    <a:pt x="986" y="1122"/>
                  </a:lnTo>
                  <a:lnTo>
                    <a:pt x="980" y="1124"/>
                  </a:lnTo>
                  <a:lnTo>
                    <a:pt x="972" y="1124"/>
                  </a:lnTo>
                  <a:lnTo>
                    <a:pt x="966" y="1126"/>
                  </a:lnTo>
                  <a:lnTo>
                    <a:pt x="964" y="1120"/>
                  </a:lnTo>
                  <a:lnTo>
                    <a:pt x="960" y="1116"/>
                  </a:lnTo>
                  <a:lnTo>
                    <a:pt x="958" y="1112"/>
                  </a:lnTo>
                  <a:lnTo>
                    <a:pt x="954" y="1110"/>
                  </a:lnTo>
                  <a:lnTo>
                    <a:pt x="948" y="1108"/>
                  </a:lnTo>
                  <a:lnTo>
                    <a:pt x="944" y="1106"/>
                  </a:lnTo>
                  <a:lnTo>
                    <a:pt x="938" y="1102"/>
                  </a:lnTo>
                  <a:lnTo>
                    <a:pt x="934" y="1098"/>
                  </a:lnTo>
                  <a:lnTo>
                    <a:pt x="930" y="1094"/>
                  </a:lnTo>
                  <a:lnTo>
                    <a:pt x="924" y="1092"/>
                  </a:lnTo>
                  <a:lnTo>
                    <a:pt x="918" y="1092"/>
                  </a:lnTo>
                  <a:lnTo>
                    <a:pt x="908" y="1102"/>
                  </a:lnTo>
                  <a:lnTo>
                    <a:pt x="896" y="1106"/>
                  </a:lnTo>
                  <a:lnTo>
                    <a:pt x="882" y="1108"/>
                  </a:lnTo>
                  <a:lnTo>
                    <a:pt x="882" y="1112"/>
                  </a:lnTo>
                  <a:lnTo>
                    <a:pt x="882" y="1118"/>
                  </a:lnTo>
                  <a:lnTo>
                    <a:pt x="856" y="1108"/>
                  </a:lnTo>
                  <a:lnTo>
                    <a:pt x="832" y="1092"/>
                  </a:lnTo>
                  <a:lnTo>
                    <a:pt x="824" y="1090"/>
                  </a:lnTo>
                  <a:lnTo>
                    <a:pt x="816" y="1090"/>
                  </a:lnTo>
                  <a:lnTo>
                    <a:pt x="816" y="1082"/>
                  </a:lnTo>
                  <a:lnTo>
                    <a:pt x="816" y="1074"/>
                  </a:lnTo>
                  <a:lnTo>
                    <a:pt x="810" y="1074"/>
                  </a:lnTo>
                  <a:lnTo>
                    <a:pt x="804" y="1072"/>
                  </a:lnTo>
                  <a:lnTo>
                    <a:pt x="800" y="1070"/>
                  </a:lnTo>
                  <a:lnTo>
                    <a:pt x="798" y="1034"/>
                  </a:lnTo>
                  <a:lnTo>
                    <a:pt x="798" y="998"/>
                  </a:lnTo>
                  <a:lnTo>
                    <a:pt x="790" y="998"/>
                  </a:lnTo>
                  <a:lnTo>
                    <a:pt x="786" y="996"/>
                  </a:lnTo>
                  <a:lnTo>
                    <a:pt x="782" y="994"/>
                  </a:lnTo>
                  <a:lnTo>
                    <a:pt x="780" y="992"/>
                  </a:lnTo>
                  <a:lnTo>
                    <a:pt x="778" y="986"/>
                  </a:lnTo>
                  <a:lnTo>
                    <a:pt x="778" y="980"/>
                  </a:lnTo>
                  <a:lnTo>
                    <a:pt x="760" y="984"/>
                  </a:lnTo>
                  <a:lnTo>
                    <a:pt x="744" y="992"/>
                  </a:lnTo>
                  <a:lnTo>
                    <a:pt x="728" y="1004"/>
                  </a:lnTo>
                  <a:lnTo>
                    <a:pt x="718" y="1006"/>
                  </a:lnTo>
                  <a:lnTo>
                    <a:pt x="708" y="1008"/>
                  </a:lnTo>
                  <a:lnTo>
                    <a:pt x="700" y="1012"/>
                  </a:lnTo>
                  <a:lnTo>
                    <a:pt x="696" y="1024"/>
                  </a:lnTo>
                  <a:lnTo>
                    <a:pt x="692" y="1024"/>
                  </a:lnTo>
                  <a:lnTo>
                    <a:pt x="688" y="1024"/>
                  </a:lnTo>
                  <a:lnTo>
                    <a:pt x="686" y="1026"/>
                  </a:lnTo>
                  <a:lnTo>
                    <a:pt x="684" y="1026"/>
                  </a:lnTo>
                  <a:lnTo>
                    <a:pt x="682" y="1028"/>
                  </a:lnTo>
                  <a:lnTo>
                    <a:pt x="648" y="1034"/>
                  </a:lnTo>
                  <a:lnTo>
                    <a:pt x="616" y="1038"/>
                  </a:lnTo>
                  <a:lnTo>
                    <a:pt x="612" y="1036"/>
                  </a:lnTo>
                  <a:lnTo>
                    <a:pt x="610" y="1032"/>
                  </a:lnTo>
                  <a:lnTo>
                    <a:pt x="594" y="1030"/>
                  </a:lnTo>
                  <a:lnTo>
                    <a:pt x="570" y="1028"/>
                  </a:lnTo>
                  <a:lnTo>
                    <a:pt x="544" y="1022"/>
                  </a:lnTo>
                  <a:lnTo>
                    <a:pt x="522" y="1016"/>
                  </a:lnTo>
                  <a:lnTo>
                    <a:pt x="508" y="1008"/>
                  </a:lnTo>
                  <a:lnTo>
                    <a:pt x="508" y="1006"/>
                  </a:lnTo>
                  <a:lnTo>
                    <a:pt x="508" y="1004"/>
                  </a:lnTo>
                  <a:lnTo>
                    <a:pt x="480" y="1004"/>
                  </a:lnTo>
                  <a:lnTo>
                    <a:pt x="454" y="1004"/>
                  </a:lnTo>
                  <a:lnTo>
                    <a:pt x="454" y="1006"/>
                  </a:lnTo>
                  <a:lnTo>
                    <a:pt x="454" y="1008"/>
                  </a:lnTo>
                  <a:lnTo>
                    <a:pt x="446" y="998"/>
                  </a:lnTo>
                  <a:lnTo>
                    <a:pt x="442" y="986"/>
                  </a:lnTo>
                  <a:lnTo>
                    <a:pt x="436" y="974"/>
                  </a:lnTo>
                  <a:lnTo>
                    <a:pt x="418" y="970"/>
                  </a:lnTo>
                  <a:lnTo>
                    <a:pt x="404" y="962"/>
                  </a:lnTo>
                  <a:lnTo>
                    <a:pt x="392" y="952"/>
                  </a:lnTo>
                  <a:lnTo>
                    <a:pt x="380" y="940"/>
                  </a:lnTo>
                  <a:lnTo>
                    <a:pt x="366" y="934"/>
                  </a:lnTo>
                  <a:lnTo>
                    <a:pt x="356" y="926"/>
                  </a:lnTo>
                  <a:lnTo>
                    <a:pt x="350" y="918"/>
                  </a:lnTo>
                  <a:lnTo>
                    <a:pt x="342" y="906"/>
                  </a:lnTo>
                  <a:lnTo>
                    <a:pt x="336" y="906"/>
                  </a:lnTo>
                  <a:lnTo>
                    <a:pt x="332" y="904"/>
                  </a:lnTo>
                  <a:lnTo>
                    <a:pt x="332" y="892"/>
                  </a:lnTo>
                  <a:lnTo>
                    <a:pt x="330" y="880"/>
                  </a:lnTo>
                  <a:lnTo>
                    <a:pt x="324" y="870"/>
                  </a:lnTo>
                  <a:lnTo>
                    <a:pt x="322" y="860"/>
                  </a:lnTo>
                  <a:lnTo>
                    <a:pt x="322" y="850"/>
                  </a:lnTo>
                  <a:lnTo>
                    <a:pt x="318" y="842"/>
                  </a:lnTo>
                  <a:lnTo>
                    <a:pt x="306" y="836"/>
                  </a:lnTo>
                  <a:lnTo>
                    <a:pt x="286" y="836"/>
                  </a:lnTo>
                  <a:lnTo>
                    <a:pt x="266" y="836"/>
                  </a:lnTo>
                  <a:lnTo>
                    <a:pt x="246" y="824"/>
                  </a:lnTo>
                  <a:lnTo>
                    <a:pt x="226" y="818"/>
                  </a:lnTo>
                  <a:lnTo>
                    <a:pt x="224" y="814"/>
                  </a:lnTo>
                  <a:lnTo>
                    <a:pt x="220" y="812"/>
                  </a:lnTo>
                  <a:lnTo>
                    <a:pt x="220" y="812"/>
                  </a:lnTo>
                  <a:lnTo>
                    <a:pt x="216" y="810"/>
                  </a:lnTo>
                  <a:lnTo>
                    <a:pt x="214" y="810"/>
                  </a:lnTo>
                  <a:lnTo>
                    <a:pt x="212" y="806"/>
                  </a:lnTo>
                  <a:lnTo>
                    <a:pt x="212" y="804"/>
                  </a:lnTo>
                  <a:lnTo>
                    <a:pt x="202" y="802"/>
                  </a:lnTo>
                  <a:lnTo>
                    <a:pt x="190" y="802"/>
                  </a:lnTo>
                  <a:lnTo>
                    <a:pt x="174" y="786"/>
                  </a:lnTo>
                  <a:lnTo>
                    <a:pt x="156" y="770"/>
                  </a:lnTo>
                  <a:lnTo>
                    <a:pt x="148" y="768"/>
                  </a:lnTo>
                  <a:lnTo>
                    <a:pt x="138" y="768"/>
                  </a:lnTo>
                  <a:lnTo>
                    <a:pt x="138" y="764"/>
                  </a:lnTo>
                  <a:lnTo>
                    <a:pt x="138" y="760"/>
                  </a:lnTo>
                  <a:lnTo>
                    <a:pt x="132" y="760"/>
                  </a:lnTo>
                  <a:lnTo>
                    <a:pt x="128" y="760"/>
                  </a:lnTo>
                  <a:lnTo>
                    <a:pt x="126" y="754"/>
                  </a:lnTo>
                  <a:lnTo>
                    <a:pt x="124" y="750"/>
                  </a:lnTo>
                  <a:lnTo>
                    <a:pt x="120" y="746"/>
                  </a:lnTo>
                  <a:lnTo>
                    <a:pt x="116" y="744"/>
                  </a:lnTo>
                  <a:lnTo>
                    <a:pt x="112" y="740"/>
                  </a:lnTo>
                  <a:lnTo>
                    <a:pt x="106" y="720"/>
                  </a:lnTo>
                  <a:lnTo>
                    <a:pt x="100" y="700"/>
                  </a:lnTo>
                  <a:lnTo>
                    <a:pt x="96" y="700"/>
                  </a:lnTo>
                  <a:lnTo>
                    <a:pt x="92" y="700"/>
                  </a:lnTo>
                  <a:lnTo>
                    <a:pt x="92" y="666"/>
                  </a:lnTo>
                  <a:lnTo>
                    <a:pt x="90" y="634"/>
                  </a:lnTo>
                  <a:lnTo>
                    <a:pt x="86" y="634"/>
                  </a:lnTo>
                  <a:lnTo>
                    <a:pt x="82" y="634"/>
                  </a:lnTo>
                  <a:lnTo>
                    <a:pt x="82" y="626"/>
                  </a:lnTo>
                  <a:lnTo>
                    <a:pt x="82" y="618"/>
                  </a:lnTo>
                  <a:lnTo>
                    <a:pt x="72" y="604"/>
                  </a:lnTo>
                  <a:lnTo>
                    <a:pt x="66" y="584"/>
                  </a:lnTo>
                  <a:lnTo>
                    <a:pt x="64" y="566"/>
                  </a:lnTo>
                  <a:lnTo>
                    <a:pt x="54" y="556"/>
                  </a:lnTo>
                  <a:lnTo>
                    <a:pt x="48" y="542"/>
                  </a:lnTo>
                  <a:lnTo>
                    <a:pt x="46" y="526"/>
                  </a:lnTo>
                  <a:lnTo>
                    <a:pt x="42" y="512"/>
                  </a:lnTo>
                  <a:lnTo>
                    <a:pt x="34" y="500"/>
                  </a:lnTo>
                  <a:lnTo>
                    <a:pt x="28" y="498"/>
                  </a:lnTo>
                  <a:lnTo>
                    <a:pt x="24" y="496"/>
                  </a:lnTo>
                  <a:lnTo>
                    <a:pt x="22" y="496"/>
                  </a:lnTo>
                  <a:lnTo>
                    <a:pt x="20" y="494"/>
                  </a:lnTo>
                  <a:lnTo>
                    <a:pt x="18" y="494"/>
                  </a:lnTo>
                  <a:lnTo>
                    <a:pt x="18" y="492"/>
                  </a:lnTo>
                  <a:lnTo>
                    <a:pt x="14" y="478"/>
                  </a:lnTo>
                  <a:lnTo>
                    <a:pt x="8" y="464"/>
                  </a:lnTo>
                  <a:lnTo>
                    <a:pt x="0" y="452"/>
                  </a:lnTo>
                  <a:lnTo>
                    <a:pt x="0" y="358"/>
                  </a:lnTo>
                  <a:lnTo>
                    <a:pt x="0" y="266"/>
                  </a:lnTo>
                  <a:lnTo>
                    <a:pt x="4" y="260"/>
                  </a:lnTo>
                  <a:lnTo>
                    <a:pt x="6" y="254"/>
                  </a:lnTo>
                  <a:lnTo>
                    <a:pt x="8" y="248"/>
                  </a:lnTo>
                  <a:lnTo>
                    <a:pt x="8" y="242"/>
                  </a:lnTo>
                  <a:lnTo>
                    <a:pt x="8" y="236"/>
                  </a:lnTo>
                  <a:lnTo>
                    <a:pt x="12" y="234"/>
                  </a:lnTo>
                  <a:lnTo>
                    <a:pt x="16" y="234"/>
                  </a:lnTo>
                  <a:lnTo>
                    <a:pt x="18" y="228"/>
                  </a:lnTo>
                  <a:lnTo>
                    <a:pt x="20" y="222"/>
                  </a:lnTo>
                  <a:lnTo>
                    <a:pt x="24" y="218"/>
                  </a:lnTo>
                  <a:lnTo>
                    <a:pt x="28" y="214"/>
                  </a:lnTo>
                  <a:lnTo>
                    <a:pt x="32" y="210"/>
                  </a:lnTo>
                  <a:lnTo>
                    <a:pt x="34" y="198"/>
                  </a:lnTo>
                  <a:lnTo>
                    <a:pt x="36" y="188"/>
                  </a:lnTo>
                  <a:lnTo>
                    <a:pt x="54" y="184"/>
                  </a:lnTo>
                  <a:lnTo>
                    <a:pt x="72" y="184"/>
                  </a:lnTo>
                  <a:lnTo>
                    <a:pt x="72" y="180"/>
                  </a:lnTo>
                  <a:lnTo>
                    <a:pt x="74" y="176"/>
                  </a:lnTo>
                  <a:lnTo>
                    <a:pt x="92" y="170"/>
                  </a:lnTo>
                  <a:lnTo>
                    <a:pt x="110" y="168"/>
                  </a:lnTo>
                  <a:lnTo>
                    <a:pt x="110" y="160"/>
                  </a:lnTo>
                  <a:lnTo>
                    <a:pt x="112" y="154"/>
                  </a:lnTo>
                  <a:lnTo>
                    <a:pt x="120" y="152"/>
                  </a:lnTo>
                  <a:lnTo>
                    <a:pt x="128" y="146"/>
                  </a:lnTo>
                  <a:lnTo>
                    <a:pt x="134" y="142"/>
                  </a:lnTo>
                  <a:lnTo>
                    <a:pt x="138" y="134"/>
                  </a:lnTo>
                  <a:lnTo>
                    <a:pt x="142" y="132"/>
                  </a:lnTo>
                  <a:lnTo>
                    <a:pt x="146" y="132"/>
                  </a:lnTo>
                  <a:lnTo>
                    <a:pt x="148" y="124"/>
                  </a:lnTo>
                  <a:lnTo>
                    <a:pt x="148" y="120"/>
                  </a:lnTo>
                  <a:lnTo>
                    <a:pt x="148" y="116"/>
                  </a:lnTo>
                  <a:lnTo>
                    <a:pt x="150" y="112"/>
                  </a:lnTo>
                  <a:lnTo>
                    <a:pt x="154" y="110"/>
                  </a:lnTo>
                  <a:lnTo>
                    <a:pt x="158" y="108"/>
                  </a:lnTo>
                  <a:lnTo>
                    <a:pt x="166" y="108"/>
                  </a:lnTo>
                  <a:lnTo>
                    <a:pt x="166" y="104"/>
                  </a:lnTo>
                  <a:lnTo>
                    <a:pt x="166" y="100"/>
                  </a:lnTo>
                  <a:lnTo>
                    <a:pt x="176" y="94"/>
                  </a:lnTo>
                  <a:lnTo>
                    <a:pt x="182" y="86"/>
                  </a:lnTo>
                  <a:lnTo>
                    <a:pt x="186" y="74"/>
                  </a:lnTo>
                  <a:lnTo>
                    <a:pt x="186" y="62"/>
                  </a:lnTo>
                  <a:lnTo>
                    <a:pt x="186" y="48"/>
                  </a:lnTo>
                  <a:lnTo>
                    <a:pt x="186" y="36"/>
                  </a:lnTo>
                  <a:lnTo>
                    <a:pt x="194" y="28"/>
                  </a:lnTo>
                  <a:lnTo>
                    <a:pt x="202" y="22"/>
                  </a:lnTo>
                  <a:lnTo>
                    <a:pt x="202" y="16"/>
                  </a:lnTo>
                  <a:lnTo>
                    <a:pt x="204" y="12"/>
                  </a:lnTo>
                  <a:lnTo>
                    <a:pt x="206" y="10"/>
                  </a:lnTo>
                  <a:lnTo>
                    <a:pt x="208" y="6"/>
                  </a:lnTo>
                  <a:lnTo>
                    <a:pt x="210" y="4"/>
                  </a:lnTo>
                  <a:lnTo>
                    <a:pt x="212" y="0"/>
                  </a:lnTo>
                  <a:lnTo>
                    <a:pt x="246" y="0"/>
                  </a:lnTo>
                  <a:lnTo>
                    <a:pt x="280" y="0"/>
                  </a:lnTo>
                  <a:lnTo>
                    <a:pt x="306" y="18"/>
                  </a:lnTo>
                  <a:lnTo>
                    <a:pt x="332" y="32"/>
                  </a:lnTo>
                  <a:lnTo>
                    <a:pt x="362" y="40"/>
                  </a:lnTo>
                  <a:lnTo>
                    <a:pt x="362" y="44"/>
                  </a:lnTo>
                  <a:lnTo>
                    <a:pt x="362" y="48"/>
                  </a:lnTo>
                  <a:lnTo>
                    <a:pt x="382" y="52"/>
                  </a:lnTo>
                  <a:lnTo>
                    <a:pt x="398" y="62"/>
                  </a:lnTo>
                  <a:lnTo>
                    <a:pt x="410" y="64"/>
                  </a:lnTo>
                  <a:lnTo>
                    <a:pt x="422" y="66"/>
                  </a:lnTo>
                  <a:lnTo>
                    <a:pt x="426" y="70"/>
                  </a:lnTo>
                  <a:lnTo>
                    <a:pt x="430" y="72"/>
                  </a:lnTo>
                  <a:lnTo>
                    <a:pt x="436" y="74"/>
                  </a:lnTo>
                  <a:lnTo>
                    <a:pt x="436" y="78"/>
                  </a:lnTo>
                  <a:lnTo>
                    <a:pt x="436" y="82"/>
                  </a:lnTo>
                  <a:lnTo>
                    <a:pt x="440" y="82"/>
                  </a:lnTo>
                  <a:lnTo>
                    <a:pt x="446" y="82"/>
                  </a:lnTo>
                  <a:lnTo>
                    <a:pt x="446" y="86"/>
                  </a:lnTo>
                  <a:lnTo>
                    <a:pt x="446" y="92"/>
                  </a:lnTo>
                  <a:lnTo>
                    <a:pt x="454" y="92"/>
                  </a:lnTo>
                  <a:lnTo>
                    <a:pt x="464" y="92"/>
                  </a:lnTo>
                  <a:lnTo>
                    <a:pt x="464" y="96"/>
                  </a:lnTo>
                  <a:lnTo>
                    <a:pt x="464" y="100"/>
                  </a:lnTo>
                  <a:lnTo>
                    <a:pt x="480" y="102"/>
                  </a:lnTo>
                  <a:lnTo>
                    <a:pt x="494" y="106"/>
                  </a:lnTo>
                  <a:lnTo>
                    <a:pt x="510" y="108"/>
                  </a:lnTo>
                  <a:lnTo>
                    <a:pt x="512" y="114"/>
                  </a:lnTo>
                  <a:lnTo>
                    <a:pt x="514" y="118"/>
                  </a:lnTo>
                  <a:lnTo>
                    <a:pt x="518" y="122"/>
                  </a:lnTo>
                  <a:lnTo>
                    <a:pt x="520" y="136"/>
                  </a:lnTo>
                  <a:lnTo>
                    <a:pt x="520" y="150"/>
                  </a:lnTo>
                  <a:lnTo>
                    <a:pt x="524" y="150"/>
                  </a:lnTo>
                  <a:lnTo>
                    <a:pt x="528" y="152"/>
                  </a:lnTo>
                  <a:lnTo>
                    <a:pt x="528" y="154"/>
                  </a:lnTo>
                  <a:lnTo>
                    <a:pt x="530" y="160"/>
                  </a:lnTo>
                  <a:lnTo>
                    <a:pt x="514" y="162"/>
                  </a:lnTo>
                  <a:lnTo>
                    <a:pt x="496" y="170"/>
                  </a:lnTo>
                  <a:lnTo>
                    <a:pt x="480" y="182"/>
                  </a:lnTo>
                  <a:lnTo>
                    <a:pt x="468" y="192"/>
                  </a:lnTo>
                  <a:lnTo>
                    <a:pt x="460" y="192"/>
                  </a:lnTo>
                  <a:lnTo>
                    <a:pt x="456" y="196"/>
                  </a:lnTo>
                  <a:lnTo>
                    <a:pt x="450" y="200"/>
                  </a:lnTo>
                  <a:lnTo>
                    <a:pt x="448" y="204"/>
                  </a:lnTo>
                  <a:lnTo>
                    <a:pt x="446" y="210"/>
                  </a:lnTo>
                  <a:lnTo>
                    <a:pt x="432" y="216"/>
                  </a:lnTo>
                  <a:lnTo>
                    <a:pt x="422" y="222"/>
                  </a:lnTo>
                  <a:lnTo>
                    <a:pt x="410" y="228"/>
                  </a:lnTo>
                  <a:lnTo>
                    <a:pt x="408" y="232"/>
                  </a:lnTo>
                  <a:lnTo>
                    <a:pt x="408" y="238"/>
                  </a:lnTo>
                  <a:lnTo>
                    <a:pt x="404" y="240"/>
                  </a:lnTo>
                  <a:lnTo>
                    <a:pt x="400" y="244"/>
                  </a:lnTo>
                  <a:lnTo>
                    <a:pt x="400" y="252"/>
                  </a:lnTo>
                  <a:lnTo>
                    <a:pt x="398" y="262"/>
                  </a:lnTo>
                  <a:lnTo>
                    <a:pt x="394" y="262"/>
                  </a:lnTo>
                  <a:lnTo>
                    <a:pt x="390" y="264"/>
                  </a:lnTo>
                  <a:lnTo>
                    <a:pt x="386" y="266"/>
                  </a:lnTo>
                  <a:lnTo>
                    <a:pt x="382" y="270"/>
                  </a:lnTo>
                  <a:lnTo>
                    <a:pt x="382" y="304"/>
                  </a:lnTo>
                  <a:lnTo>
                    <a:pt x="380" y="338"/>
                  </a:lnTo>
                  <a:lnTo>
                    <a:pt x="390" y="338"/>
                  </a:lnTo>
                  <a:lnTo>
                    <a:pt x="398" y="338"/>
                  </a:lnTo>
                  <a:lnTo>
                    <a:pt x="398" y="340"/>
                  </a:lnTo>
                  <a:lnTo>
                    <a:pt x="400" y="344"/>
                  </a:lnTo>
                  <a:lnTo>
                    <a:pt x="412" y="348"/>
                  </a:lnTo>
                  <a:lnTo>
                    <a:pt x="424" y="356"/>
                  </a:lnTo>
                  <a:lnTo>
                    <a:pt x="436" y="362"/>
                  </a:lnTo>
                  <a:lnTo>
                    <a:pt x="436" y="366"/>
                  </a:lnTo>
                  <a:lnTo>
                    <a:pt x="436" y="370"/>
                  </a:lnTo>
                  <a:lnTo>
                    <a:pt x="464" y="370"/>
                  </a:lnTo>
                  <a:lnTo>
                    <a:pt x="492" y="372"/>
                  </a:lnTo>
                  <a:lnTo>
                    <a:pt x="506" y="370"/>
                  </a:lnTo>
                  <a:lnTo>
                    <a:pt x="518" y="370"/>
                  </a:lnTo>
                  <a:lnTo>
                    <a:pt x="518" y="366"/>
                  </a:lnTo>
                  <a:lnTo>
                    <a:pt x="518" y="362"/>
                  </a:lnTo>
                  <a:lnTo>
                    <a:pt x="542" y="358"/>
                  </a:lnTo>
                  <a:lnTo>
                    <a:pt x="566" y="350"/>
                  </a:lnTo>
                  <a:lnTo>
                    <a:pt x="590" y="344"/>
                  </a:lnTo>
                  <a:lnTo>
                    <a:pt x="594" y="340"/>
                  </a:lnTo>
                  <a:lnTo>
                    <a:pt x="600" y="336"/>
                  </a:lnTo>
                  <a:lnTo>
                    <a:pt x="704" y="336"/>
                  </a:lnTo>
                  <a:lnTo>
                    <a:pt x="808" y="338"/>
                  </a:lnTo>
                  <a:lnTo>
                    <a:pt x="808" y="340"/>
                  </a:lnTo>
                  <a:lnTo>
                    <a:pt x="808" y="344"/>
                  </a:lnTo>
                  <a:lnTo>
                    <a:pt x="834" y="350"/>
                  </a:lnTo>
                  <a:lnTo>
                    <a:pt x="860" y="358"/>
                  </a:lnTo>
                  <a:lnTo>
                    <a:pt x="886" y="364"/>
                  </a:lnTo>
                  <a:lnTo>
                    <a:pt x="896" y="370"/>
                  </a:lnTo>
                  <a:lnTo>
                    <a:pt x="908" y="370"/>
                  </a:lnTo>
                  <a:lnTo>
                    <a:pt x="920" y="372"/>
                  </a:lnTo>
                  <a:lnTo>
                    <a:pt x="930" y="378"/>
                  </a:lnTo>
                  <a:lnTo>
                    <a:pt x="934" y="378"/>
                  </a:lnTo>
                  <a:lnTo>
                    <a:pt x="938" y="380"/>
                  </a:lnTo>
                  <a:lnTo>
                    <a:pt x="938" y="384"/>
                  </a:lnTo>
                  <a:lnTo>
                    <a:pt x="938" y="388"/>
                  </a:lnTo>
                  <a:lnTo>
                    <a:pt x="942" y="388"/>
                  </a:lnTo>
                  <a:lnTo>
                    <a:pt x="948" y="388"/>
                  </a:lnTo>
                  <a:lnTo>
                    <a:pt x="948" y="396"/>
                  </a:lnTo>
                  <a:lnTo>
                    <a:pt x="948" y="404"/>
                  </a:lnTo>
                  <a:lnTo>
                    <a:pt x="974" y="408"/>
                  </a:lnTo>
                  <a:lnTo>
                    <a:pt x="998" y="422"/>
                  </a:lnTo>
                  <a:lnTo>
                    <a:pt x="1002" y="422"/>
                  </a:lnTo>
                  <a:lnTo>
                    <a:pt x="1006" y="424"/>
                  </a:lnTo>
                  <a:lnTo>
                    <a:pt x="1008" y="424"/>
                  </a:lnTo>
                  <a:lnTo>
                    <a:pt x="1012" y="428"/>
                  </a:lnTo>
                  <a:lnTo>
                    <a:pt x="1024" y="428"/>
                  </a:lnTo>
                  <a:lnTo>
                    <a:pt x="1040" y="430"/>
                  </a:lnTo>
                  <a:lnTo>
                    <a:pt x="1040" y="426"/>
                  </a:lnTo>
                  <a:lnTo>
                    <a:pt x="1040" y="422"/>
                  </a:lnTo>
                  <a:lnTo>
                    <a:pt x="1062" y="422"/>
                  </a:lnTo>
                  <a:lnTo>
                    <a:pt x="1084" y="422"/>
                  </a:lnTo>
                  <a:lnTo>
                    <a:pt x="1086" y="418"/>
                  </a:lnTo>
                  <a:lnTo>
                    <a:pt x="1090" y="416"/>
                  </a:lnTo>
                  <a:lnTo>
                    <a:pt x="1092" y="414"/>
                  </a:lnTo>
                  <a:lnTo>
                    <a:pt x="1094" y="414"/>
                  </a:lnTo>
                  <a:lnTo>
                    <a:pt x="1098" y="414"/>
                  </a:lnTo>
                  <a:lnTo>
                    <a:pt x="1112" y="420"/>
                  </a:lnTo>
                  <a:lnTo>
                    <a:pt x="1126" y="422"/>
                  </a:lnTo>
                  <a:lnTo>
                    <a:pt x="1142" y="422"/>
                  </a:lnTo>
                  <a:lnTo>
                    <a:pt x="1146" y="432"/>
                  </a:lnTo>
                  <a:lnTo>
                    <a:pt x="1156" y="438"/>
                  </a:lnTo>
                  <a:lnTo>
                    <a:pt x="1168" y="440"/>
                  </a:lnTo>
                  <a:lnTo>
                    <a:pt x="1180" y="442"/>
                  </a:lnTo>
                  <a:lnTo>
                    <a:pt x="1190" y="446"/>
                  </a:lnTo>
                  <a:lnTo>
                    <a:pt x="1214" y="446"/>
                  </a:lnTo>
                  <a:lnTo>
                    <a:pt x="1236" y="448"/>
                  </a:lnTo>
                  <a:lnTo>
                    <a:pt x="1242" y="450"/>
                  </a:lnTo>
                  <a:lnTo>
                    <a:pt x="1246" y="454"/>
                  </a:lnTo>
                  <a:lnTo>
                    <a:pt x="1274" y="454"/>
                  </a:lnTo>
                  <a:lnTo>
                    <a:pt x="1302" y="454"/>
                  </a:lnTo>
                  <a:lnTo>
                    <a:pt x="1314" y="462"/>
                  </a:lnTo>
                  <a:lnTo>
                    <a:pt x="1326" y="468"/>
                  </a:lnTo>
                  <a:lnTo>
                    <a:pt x="1338" y="474"/>
                  </a:lnTo>
                  <a:lnTo>
                    <a:pt x="1350" y="480"/>
                  </a:lnTo>
                  <a:lnTo>
                    <a:pt x="1360" y="490"/>
                  </a:lnTo>
                  <a:lnTo>
                    <a:pt x="1366" y="504"/>
                  </a:lnTo>
                  <a:lnTo>
                    <a:pt x="1402" y="510"/>
                  </a:lnTo>
                  <a:lnTo>
                    <a:pt x="1438" y="514"/>
                  </a:lnTo>
                  <a:lnTo>
                    <a:pt x="1438" y="510"/>
                  </a:lnTo>
                  <a:lnTo>
                    <a:pt x="1440" y="506"/>
                  </a:lnTo>
                  <a:lnTo>
                    <a:pt x="1454" y="506"/>
                  </a:lnTo>
                  <a:lnTo>
                    <a:pt x="1468" y="506"/>
                  </a:lnTo>
                  <a:lnTo>
                    <a:pt x="1478" y="500"/>
                  </a:lnTo>
                  <a:lnTo>
                    <a:pt x="1486" y="490"/>
                  </a:lnTo>
                  <a:lnTo>
                    <a:pt x="1496" y="486"/>
                  </a:lnTo>
                  <a:lnTo>
                    <a:pt x="1512" y="480"/>
                  </a:lnTo>
                  <a:lnTo>
                    <a:pt x="1526" y="472"/>
                  </a:lnTo>
                  <a:lnTo>
                    <a:pt x="1536" y="466"/>
                  </a:lnTo>
                  <a:lnTo>
                    <a:pt x="1548" y="466"/>
                  </a:lnTo>
                  <a:lnTo>
                    <a:pt x="1560" y="464"/>
                  </a:lnTo>
                  <a:lnTo>
                    <a:pt x="1560" y="460"/>
                  </a:lnTo>
                  <a:lnTo>
                    <a:pt x="1560" y="454"/>
                  </a:lnTo>
                  <a:lnTo>
                    <a:pt x="1578" y="452"/>
                  </a:lnTo>
                  <a:lnTo>
                    <a:pt x="1596" y="448"/>
                  </a:lnTo>
                  <a:lnTo>
                    <a:pt x="1614" y="440"/>
                  </a:lnTo>
                  <a:lnTo>
                    <a:pt x="1648" y="440"/>
                  </a:lnTo>
                  <a:lnTo>
                    <a:pt x="1684" y="440"/>
                  </a:lnTo>
                  <a:lnTo>
                    <a:pt x="1688" y="442"/>
                  </a:lnTo>
                  <a:lnTo>
                    <a:pt x="1690" y="444"/>
                  </a:lnTo>
                  <a:lnTo>
                    <a:pt x="1692" y="446"/>
                  </a:lnTo>
                  <a:lnTo>
                    <a:pt x="1696" y="446"/>
                  </a:lnTo>
                  <a:lnTo>
                    <a:pt x="1700" y="448"/>
                  </a:lnTo>
                  <a:lnTo>
                    <a:pt x="1700" y="452"/>
                  </a:lnTo>
                  <a:lnTo>
                    <a:pt x="1700" y="454"/>
                  </a:lnTo>
                  <a:lnTo>
                    <a:pt x="1716" y="456"/>
                  </a:lnTo>
                  <a:lnTo>
                    <a:pt x="1732" y="456"/>
                  </a:lnTo>
                  <a:lnTo>
                    <a:pt x="1750" y="472"/>
                  </a:lnTo>
                  <a:lnTo>
                    <a:pt x="1770" y="484"/>
                  </a:lnTo>
                  <a:lnTo>
                    <a:pt x="1792" y="490"/>
                  </a:lnTo>
                  <a:lnTo>
                    <a:pt x="1794" y="494"/>
                  </a:lnTo>
                  <a:lnTo>
                    <a:pt x="1794" y="498"/>
                  </a:lnTo>
                  <a:lnTo>
                    <a:pt x="1810" y="496"/>
                  </a:lnTo>
                  <a:lnTo>
                    <a:pt x="1830" y="494"/>
                  </a:lnTo>
                  <a:lnTo>
                    <a:pt x="1848" y="490"/>
                  </a:lnTo>
                  <a:lnTo>
                    <a:pt x="1862" y="482"/>
                  </a:lnTo>
                  <a:lnTo>
                    <a:pt x="1890" y="480"/>
                  </a:lnTo>
                  <a:lnTo>
                    <a:pt x="1918" y="480"/>
                  </a:lnTo>
                  <a:lnTo>
                    <a:pt x="1924" y="476"/>
                  </a:lnTo>
                  <a:lnTo>
                    <a:pt x="1928" y="474"/>
                  </a:lnTo>
                  <a:lnTo>
                    <a:pt x="2024" y="474"/>
                  </a:lnTo>
                  <a:lnTo>
                    <a:pt x="2120" y="474"/>
                  </a:lnTo>
                  <a:lnTo>
                    <a:pt x="2126" y="478"/>
                  </a:lnTo>
                  <a:lnTo>
                    <a:pt x="2132" y="480"/>
                  </a:lnTo>
                  <a:lnTo>
                    <a:pt x="2138" y="480"/>
                  </a:lnTo>
                  <a:lnTo>
                    <a:pt x="2146" y="482"/>
                  </a:lnTo>
                  <a:lnTo>
                    <a:pt x="2146" y="486"/>
                  </a:lnTo>
                  <a:lnTo>
                    <a:pt x="2146" y="490"/>
                  </a:lnTo>
                  <a:lnTo>
                    <a:pt x="2156" y="490"/>
                  </a:lnTo>
                  <a:lnTo>
                    <a:pt x="2166" y="490"/>
                  </a:lnTo>
                  <a:lnTo>
                    <a:pt x="2166" y="496"/>
                  </a:lnTo>
                  <a:lnTo>
                    <a:pt x="2164" y="502"/>
                  </a:lnTo>
                  <a:lnTo>
                    <a:pt x="2164" y="506"/>
                  </a:lnTo>
                  <a:lnTo>
                    <a:pt x="2160" y="512"/>
                  </a:lnTo>
                  <a:lnTo>
                    <a:pt x="2156" y="516"/>
                  </a:lnTo>
                  <a:lnTo>
                    <a:pt x="2156" y="522"/>
                  </a:lnTo>
                  <a:lnTo>
                    <a:pt x="2156" y="534"/>
                  </a:lnTo>
                  <a:lnTo>
                    <a:pt x="2156" y="548"/>
                  </a:lnTo>
                  <a:lnTo>
                    <a:pt x="2156" y="560"/>
                  </a:lnTo>
                  <a:lnTo>
                    <a:pt x="2156" y="564"/>
                  </a:lnTo>
                  <a:lnTo>
                    <a:pt x="2160" y="568"/>
                  </a:lnTo>
                  <a:lnTo>
                    <a:pt x="2164" y="570"/>
                  </a:lnTo>
                  <a:lnTo>
                    <a:pt x="2164" y="594"/>
                  </a:lnTo>
                  <a:lnTo>
                    <a:pt x="2164" y="618"/>
                  </a:lnTo>
                  <a:lnTo>
                    <a:pt x="2154" y="626"/>
                  </a:lnTo>
                  <a:lnTo>
                    <a:pt x="2150" y="634"/>
                  </a:lnTo>
                  <a:lnTo>
                    <a:pt x="2148" y="640"/>
                  </a:lnTo>
                  <a:lnTo>
                    <a:pt x="2146" y="652"/>
                  </a:lnTo>
                  <a:lnTo>
                    <a:pt x="2136" y="660"/>
                  </a:lnTo>
                  <a:lnTo>
                    <a:pt x="2128" y="668"/>
                  </a:lnTo>
                  <a:lnTo>
                    <a:pt x="2128" y="674"/>
                  </a:lnTo>
                  <a:lnTo>
                    <a:pt x="2126" y="686"/>
                  </a:lnTo>
                  <a:lnTo>
                    <a:pt x="2126" y="700"/>
                  </a:lnTo>
                  <a:lnTo>
                    <a:pt x="2128" y="712"/>
                  </a:lnTo>
                  <a:lnTo>
                    <a:pt x="2128" y="716"/>
                  </a:lnTo>
                  <a:lnTo>
                    <a:pt x="2134" y="722"/>
                  </a:lnTo>
                  <a:lnTo>
                    <a:pt x="2138" y="726"/>
                  </a:lnTo>
                  <a:lnTo>
                    <a:pt x="2142" y="730"/>
                  </a:lnTo>
                  <a:lnTo>
                    <a:pt x="2144" y="736"/>
                  </a:lnTo>
                  <a:lnTo>
                    <a:pt x="2146" y="742"/>
                  </a:lnTo>
                  <a:lnTo>
                    <a:pt x="2156" y="744"/>
                  </a:lnTo>
                  <a:lnTo>
                    <a:pt x="2164" y="744"/>
                  </a:lnTo>
                  <a:lnTo>
                    <a:pt x="2168" y="744"/>
                  </a:lnTo>
                  <a:lnTo>
                    <a:pt x="2170" y="746"/>
                  </a:lnTo>
                  <a:lnTo>
                    <a:pt x="2172" y="752"/>
                  </a:lnTo>
                  <a:lnTo>
                    <a:pt x="2174" y="758"/>
                  </a:lnTo>
                  <a:lnTo>
                    <a:pt x="2174" y="766"/>
                  </a:lnTo>
                  <a:lnTo>
                    <a:pt x="2180" y="778"/>
                  </a:lnTo>
                  <a:lnTo>
                    <a:pt x="2184" y="788"/>
                  </a:lnTo>
                  <a:lnTo>
                    <a:pt x="2190" y="800"/>
                  </a:lnTo>
                  <a:lnTo>
                    <a:pt x="2190" y="810"/>
                  </a:lnTo>
                  <a:lnTo>
                    <a:pt x="2190" y="822"/>
                  </a:lnTo>
                  <a:lnTo>
                    <a:pt x="2188" y="826"/>
                  </a:lnTo>
                  <a:lnTo>
                    <a:pt x="2184" y="830"/>
                  </a:lnTo>
                  <a:lnTo>
                    <a:pt x="2184" y="832"/>
                  </a:lnTo>
                  <a:lnTo>
                    <a:pt x="2182" y="838"/>
                  </a:lnTo>
                  <a:lnTo>
                    <a:pt x="2174" y="838"/>
                  </a:lnTo>
                  <a:lnTo>
                    <a:pt x="2166" y="838"/>
                  </a:lnTo>
                  <a:lnTo>
                    <a:pt x="2164" y="840"/>
                  </a:lnTo>
                  <a:lnTo>
                    <a:pt x="2164" y="844"/>
                  </a:lnTo>
                  <a:lnTo>
                    <a:pt x="2156" y="848"/>
                  </a:lnTo>
                  <a:lnTo>
                    <a:pt x="2152" y="850"/>
                  </a:lnTo>
                  <a:lnTo>
                    <a:pt x="2148" y="856"/>
                  </a:lnTo>
                  <a:lnTo>
                    <a:pt x="2146" y="862"/>
                  </a:lnTo>
                  <a:lnTo>
                    <a:pt x="2146" y="870"/>
                  </a:lnTo>
                  <a:lnTo>
                    <a:pt x="2136" y="870"/>
                  </a:lnTo>
                  <a:lnTo>
                    <a:pt x="2128" y="872"/>
                  </a:lnTo>
                  <a:lnTo>
                    <a:pt x="2128" y="874"/>
                  </a:lnTo>
                  <a:lnTo>
                    <a:pt x="2126" y="880"/>
                  </a:lnTo>
                  <a:lnTo>
                    <a:pt x="2122" y="880"/>
                  </a:lnTo>
                  <a:lnTo>
                    <a:pt x="2118" y="880"/>
                  </a:lnTo>
                  <a:lnTo>
                    <a:pt x="2116" y="894"/>
                  </a:lnTo>
                  <a:lnTo>
                    <a:pt x="2116" y="910"/>
                  </a:lnTo>
                  <a:lnTo>
                    <a:pt x="2106" y="918"/>
                  </a:lnTo>
                  <a:lnTo>
                    <a:pt x="2096" y="928"/>
                  </a:lnTo>
                  <a:lnTo>
                    <a:pt x="2080" y="932"/>
                  </a:lnTo>
                  <a:lnTo>
                    <a:pt x="2074" y="940"/>
                  </a:lnTo>
                  <a:lnTo>
                    <a:pt x="2072" y="952"/>
                  </a:lnTo>
                  <a:lnTo>
                    <a:pt x="2070" y="968"/>
                  </a:lnTo>
                  <a:lnTo>
                    <a:pt x="2066" y="970"/>
                  </a:lnTo>
                  <a:lnTo>
                    <a:pt x="2064" y="974"/>
                  </a:lnTo>
                  <a:lnTo>
                    <a:pt x="2062" y="976"/>
                  </a:lnTo>
                  <a:lnTo>
                    <a:pt x="2062" y="982"/>
                  </a:lnTo>
                  <a:lnTo>
                    <a:pt x="2048" y="982"/>
                  </a:lnTo>
                  <a:lnTo>
                    <a:pt x="2034" y="982"/>
                  </a:lnTo>
                  <a:lnTo>
                    <a:pt x="2034" y="984"/>
                  </a:lnTo>
                  <a:lnTo>
                    <a:pt x="2034" y="988"/>
                  </a:lnTo>
                  <a:lnTo>
                    <a:pt x="2010" y="994"/>
                  </a:lnTo>
                  <a:lnTo>
                    <a:pt x="1986" y="1000"/>
                  </a:lnTo>
                  <a:lnTo>
                    <a:pt x="1982" y="1004"/>
                  </a:lnTo>
                  <a:lnTo>
                    <a:pt x="1980" y="1008"/>
                  </a:lnTo>
                  <a:lnTo>
                    <a:pt x="1978" y="1072"/>
                  </a:lnTo>
                  <a:lnTo>
                    <a:pt x="1976" y="1138"/>
                  </a:lnTo>
                  <a:lnTo>
                    <a:pt x="1974" y="1138"/>
                  </a:lnTo>
                  <a:lnTo>
                    <a:pt x="1972" y="1140"/>
                  </a:lnTo>
                  <a:lnTo>
                    <a:pt x="1970" y="1142"/>
                  </a:lnTo>
                  <a:lnTo>
                    <a:pt x="1966" y="1142"/>
                  </a:lnTo>
                  <a:lnTo>
                    <a:pt x="1960" y="1144"/>
                  </a:lnTo>
                  <a:lnTo>
                    <a:pt x="1952" y="1152"/>
                  </a:lnTo>
                  <a:lnTo>
                    <a:pt x="1946" y="1158"/>
                  </a:lnTo>
                  <a:lnTo>
                    <a:pt x="1944" y="1164"/>
                  </a:lnTo>
                  <a:lnTo>
                    <a:pt x="1942" y="1176"/>
                  </a:lnTo>
                  <a:lnTo>
                    <a:pt x="1950" y="1182"/>
                  </a:lnTo>
                  <a:lnTo>
                    <a:pt x="1958" y="1190"/>
                  </a:lnTo>
                  <a:lnTo>
                    <a:pt x="1958" y="1208"/>
                  </a:lnTo>
                  <a:lnTo>
                    <a:pt x="1958" y="1230"/>
                  </a:lnTo>
                  <a:lnTo>
                    <a:pt x="1952" y="1240"/>
                  </a:lnTo>
                  <a:lnTo>
                    <a:pt x="1950" y="1254"/>
                  </a:lnTo>
                  <a:lnTo>
                    <a:pt x="1952" y="1268"/>
                  </a:lnTo>
                  <a:lnTo>
                    <a:pt x="1960" y="1276"/>
                  </a:lnTo>
                  <a:lnTo>
                    <a:pt x="1972" y="1286"/>
                  </a:lnTo>
                  <a:lnTo>
                    <a:pt x="1990" y="1286"/>
                  </a:lnTo>
                  <a:lnTo>
                    <a:pt x="2010" y="1286"/>
                  </a:lnTo>
                  <a:lnTo>
                    <a:pt x="2012" y="1290"/>
                  </a:lnTo>
                  <a:lnTo>
                    <a:pt x="2014" y="1290"/>
                  </a:lnTo>
                  <a:lnTo>
                    <a:pt x="2018" y="1292"/>
                  </a:lnTo>
                  <a:lnTo>
                    <a:pt x="2020" y="1294"/>
                  </a:lnTo>
                  <a:lnTo>
                    <a:pt x="2024" y="1294"/>
                  </a:lnTo>
                  <a:lnTo>
                    <a:pt x="2026" y="1298"/>
                  </a:lnTo>
                  <a:lnTo>
                    <a:pt x="2028" y="1302"/>
                  </a:lnTo>
                  <a:lnTo>
                    <a:pt x="2030" y="1306"/>
                  </a:lnTo>
                  <a:lnTo>
                    <a:pt x="2034" y="1308"/>
                  </a:lnTo>
                  <a:lnTo>
                    <a:pt x="2034" y="1324"/>
                  </a:lnTo>
                  <a:lnTo>
                    <a:pt x="2034" y="1338"/>
                  </a:lnTo>
                  <a:lnTo>
                    <a:pt x="2030" y="1342"/>
                  </a:lnTo>
                  <a:lnTo>
                    <a:pt x="2028" y="1344"/>
                  </a:lnTo>
                  <a:lnTo>
                    <a:pt x="2010" y="1354"/>
                  </a:lnTo>
                  <a:lnTo>
                    <a:pt x="2000" y="1366"/>
                  </a:lnTo>
                  <a:lnTo>
                    <a:pt x="1998" y="1382"/>
                  </a:lnTo>
                  <a:lnTo>
                    <a:pt x="1998" y="1406"/>
                  </a:lnTo>
                  <a:lnTo>
                    <a:pt x="1988" y="1406"/>
                  </a:lnTo>
                  <a:lnTo>
                    <a:pt x="1978" y="1406"/>
                  </a:lnTo>
                  <a:lnTo>
                    <a:pt x="1978" y="1410"/>
                  </a:lnTo>
                  <a:lnTo>
                    <a:pt x="1978" y="1414"/>
                  </a:lnTo>
                  <a:lnTo>
                    <a:pt x="1896" y="1414"/>
                  </a:lnTo>
                  <a:lnTo>
                    <a:pt x="1812" y="1414"/>
                  </a:lnTo>
                  <a:lnTo>
                    <a:pt x="1806" y="1418"/>
                  </a:lnTo>
                  <a:lnTo>
                    <a:pt x="1802" y="1422"/>
                  </a:lnTo>
                  <a:lnTo>
                    <a:pt x="1784" y="1414"/>
                  </a:lnTo>
                  <a:lnTo>
                    <a:pt x="1766" y="1414"/>
                  </a:lnTo>
                  <a:lnTo>
                    <a:pt x="1746" y="1414"/>
                  </a:lnTo>
                  <a:lnTo>
                    <a:pt x="1742" y="1404"/>
                  </a:lnTo>
                  <a:lnTo>
                    <a:pt x="1732" y="1396"/>
                  </a:lnTo>
                  <a:lnTo>
                    <a:pt x="1722" y="1386"/>
                  </a:lnTo>
                  <a:lnTo>
                    <a:pt x="1714" y="1380"/>
                  </a:lnTo>
                  <a:lnTo>
                    <a:pt x="1706" y="1380"/>
                  </a:lnTo>
                  <a:lnTo>
                    <a:pt x="1700" y="1378"/>
                  </a:lnTo>
                  <a:lnTo>
                    <a:pt x="1692" y="1374"/>
                  </a:lnTo>
                  <a:lnTo>
                    <a:pt x="1686" y="1370"/>
                  </a:lnTo>
                  <a:lnTo>
                    <a:pt x="1656" y="1370"/>
                  </a:lnTo>
                  <a:lnTo>
                    <a:pt x="1638" y="1370"/>
                  </a:lnTo>
                  <a:lnTo>
                    <a:pt x="1626" y="1370"/>
                  </a:lnTo>
                  <a:lnTo>
                    <a:pt x="1620" y="1370"/>
                  </a:lnTo>
                  <a:lnTo>
                    <a:pt x="1618" y="1370"/>
                  </a:lnTo>
                  <a:lnTo>
                    <a:pt x="1616" y="1372"/>
                  </a:lnTo>
                  <a:lnTo>
                    <a:pt x="1610" y="1376"/>
                  </a:lnTo>
                  <a:lnTo>
                    <a:pt x="1604" y="1378"/>
                  </a:lnTo>
                  <a:lnTo>
                    <a:pt x="1596" y="1380"/>
                  </a:lnTo>
                  <a:lnTo>
                    <a:pt x="1588" y="1380"/>
                  </a:lnTo>
                  <a:lnTo>
                    <a:pt x="1580" y="1396"/>
                  </a:lnTo>
                  <a:lnTo>
                    <a:pt x="1568" y="1408"/>
                  </a:lnTo>
                  <a:lnTo>
                    <a:pt x="1552" y="1414"/>
                  </a:lnTo>
                  <a:lnTo>
                    <a:pt x="1552" y="1422"/>
                  </a:lnTo>
                  <a:lnTo>
                    <a:pt x="1550" y="1430"/>
                  </a:lnTo>
                  <a:lnTo>
                    <a:pt x="1522" y="1430"/>
                  </a:lnTo>
                  <a:lnTo>
                    <a:pt x="1492" y="1430"/>
                  </a:lnTo>
                  <a:lnTo>
                    <a:pt x="1482" y="1422"/>
                  </a:lnTo>
                  <a:lnTo>
                    <a:pt x="1472" y="1414"/>
                  </a:lnTo>
                  <a:lnTo>
                    <a:pt x="1454" y="1412"/>
                  </a:lnTo>
                  <a:lnTo>
                    <a:pt x="1440" y="1406"/>
                  </a:lnTo>
                  <a:lnTo>
                    <a:pt x="1428" y="1400"/>
                  </a:lnTo>
                  <a:lnTo>
                    <a:pt x="1412" y="1396"/>
                  </a:lnTo>
                  <a:lnTo>
                    <a:pt x="1410" y="1392"/>
                  </a:lnTo>
                  <a:lnTo>
                    <a:pt x="1410" y="1388"/>
                  </a:lnTo>
                  <a:lnTo>
                    <a:pt x="1398" y="1384"/>
                  </a:lnTo>
                  <a:lnTo>
                    <a:pt x="1384" y="1380"/>
                  </a:lnTo>
                  <a:lnTo>
                    <a:pt x="1374" y="1372"/>
                  </a:lnTo>
                  <a:close/>
                </a:path>
              </a:pathLst>
            </a:custGeom>
            <a:solidFill>
              <a:srgbClr val="488AC0">
                <a:alpha val="20000"/>
              </a:srgbClr>
            </a:solidFill>
            <a:ln w="12700">
              <a:solidFill>
                <a:srgbClr val="356E8D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 dirty="0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4031342" y="1778834"/>
              <a:ext cx="2530939" cy="1628919"/>
            </a:xfrm>
            <a:custGeom>
              <a:avLst/>
              <a:gdLst>
                <a:gd name="T0" fmla="*/ 0 w 2144"/>
                <a:gd name="T1" fmla="*/ 1114 h 1380"/>
                <a:gd name="T2" fmla="*/ 104 w 2144"/>
                <a:gd name="T3" fmla="*/ 938 h 1380"/>
                <a:gd name="T4" fmla="*/ 138 w 2144"/>
                <a:gd name="T5" fmla="*/ 888 h 1380"/>
                <a:gd name="T6" fmla="*/ 202 w 2144"/>
                <a:gd name="T7" fmla="*/ 830 h 1380"/>
                <a:gd name="T8" fmla="*/ 240 w 2144"/>
                <a:gd name="T9" fmla="*/ 794 h 1380"/>
                <a:gd name="T10" fmla="*/ 210 w 2144"/>
                <a:gd name="T11" fmla="*/ 686 h 1380"/>
                <a:gd name="T12" fmla="*/ 210 w 2144"/>
                <a:gd name="T13" fmla="*/ 584 h 1380"/>
                <a:gd name="T14" fmla="*/ 218 w 2144"/>
                <a:gd name="T15" fmla="*/ 460 h 1380"/>
                <a:gd name="T16" fmla="*/ 278 w 2144"/>
                <a:gd name="T17" fmla="*/ 464 h 1380"/>
                <a:gd name="T18" fmla="*/ 462 w 2144"/>
                <a:gd name="T19" fmla="*/ 516 h 1380"/>
                <a:gd name="T20" fmla="*/ 612 w 2144"/>
                <a:gd name="T21" fmla="*/ 478 h 1380"/>
                <a:gd name="T22" fmla="*/ 732 w 2144"/>
                <a:gd name="T23" fmla="*/ 356 h 1380"/>
                <a:gd name="T24" fmla="*/ 792 w 2144"/>
                <a:gd name="T25" fmla="*/ 288 h 1380"/>
                <a:gd name="T26" fmla="*/ 874 w 2144"/>
                <a:gd name="T27" fmla="*/ 236 h 1380"/>
                <a:gd name="T28" fmla="*/ 928 w 2144"/>
                <a:gd name="T29" fmla="*/ 190 h 1380"/>
                <a:gd name="T30" fmla="*/ 1056 w 2144"/>
                <a:gd name="T31" fmla="*/ 122 h 1380"/>
                <a:gd name="T32" fmla="*/ 1208 w 2144"/>
                <a:gd name="T33" fmla="*/ 82 h 1380"/>
                <a:gd name="T34" fmla="*/ 1418 w 2144"/>
                <a:gd name="T35" fmla="*/ 42 h 1380"/>
                <a:gd name="T36" fmla="*/ 1568 w 2144"/>
                <a:gd name="T37" fmla="*/ 8 h 1380"/>
                <a:gd name="T38" fmla="*/ 1768 w 2144"/>
                <a:gd name="T39" fmla="*/ 18 h 1380"/>
                <a:gd name="T40" fmla="*/ 1850 w 2144"/>
                <a:gd name="T41" fmla="*/ 82 h 1380"/>
                <a:gd name="T42" fmla="*/ 1962 w 2144"/>
                <a:gd name="T43" fmla="*/ 86 h 1380"/>
                <a:gd name="T44" fmla="*/ 2086 w 2144"/>
                <a:gd name="T45" fmla="*/ 84 h 1380"/>
                <a:gd name="T46" fmla="*/ 2128 w 2144"/>
                <a:gd name="T47" fmla="*/ 62 h 1380"/>
                <a:gd name="T48" fmla="*/ 2138 w 2144"/>
                <a:gd name="T49" fmla="*/ 126 h 1380"/>
                <a:gd name="T50" fmla="*/ 2060 w 2144"/>
                <a:gd name="T51" fmla="*/ 208 h 1380"/>
                <a:gd name="T52" fmla="*/ 1934 w 2144"/>
                <a:gd name="T53" fmla="*/ 262 h 1380"/>
                <a:gd name="T54" fmla="*/ 1884 w 2144"/>
                <a:gd name="T55" fmla="*/ 344 h 1380"/>
                <a:gd name="T56" fmla="*/ 1790 w 2144"/>
                <a:gd name="T57" fmla="*/ 356 h 1380"/>
                <a:gd name="T58" fmla="*/ 1800 w 2144"/>
                <a:gd name="T59" fmla="*/ 448 h 1380"/>
                <a:gd name="T60" fmla="*/ 1714 w 2144"/>
                <a:gd name="T61" fmla="*/ 414 h 1380"/>
                <a:gd name="T62" fmla="*/ 1654 w 2144"/>
                <a:gd name="T63" fmla="*/ 430 h 1380"/>
                <a:gd name="T64" fmla="*/ 1610 w 2144"/>
                <a:gd name="T65" fmla="*/ 482 h 1380"/>
                <a:gd name="T66" fmla="*/ 1568 w 2144"/>
                <a:gd name="T67" fmla="*/ 508 h 1380"/>
                <a:gd name="T68" fmla="*/ 1542 w 2144"/>
                <a:gd name="T69" fmla="*/ 534 h 1380"/>
                <a:gd name="T70" fmla="*/ 1476 w 2144"/>
                <a:gd name="T71" fmla="*/ 596 h 1380"/>
                <a:gd name="T72" fmla="*/ 1430 w 2144"/>
                <a:gd name="T73" fmla="*/ 680 h 1380"/>
                <a:gd name="T74" fmla="*/ 1338 w 2144"/>
                <a:gd name="T75" fmla="*/ 760 h 1380"/>
                <a:gd name="T76" fmla="*/ 1212 w 2144"/>
                <a:gd name="T77" fmla="*/ 736 h 1380"/>
                <a:gd name="T78" fmla="*/ 1104 w 2144"/>
                <a:gd name="T79" fmla="*/ 622 h 1380"/>
                <a:gd name="T80" fmla="*/ 1056 w 2144"/>
                <a:gd name="T81" fmla="*/ 582 h 1380"/>
                <a:gd name="T82" fmla="*/ 986 w 2144"/>
                <a:gd name="T83" fmla="*/ 618 h 1380"/>
                <a:gd name="T84" fmla="*/ 862 w 2144"/>
                <a:gd name="T85" fmla="*/ 748 h 1380"/>
                <a:gd name="T86" fmla="*/ 900 w 2144"/>
                <a:gd name="T87" fmla="*/ 794 h 1380"/>
                <a:gd name="T88" fmla="*/ 930 w 2144"/>
                <a:gd name="T89" fmla="*/ 838 h 1380"/>
                <a:gd name="T90" fmla="*/ 966 w 2144"/>
                <a:gd name="T91" fmla="*/ 878 h 1380"/>
                <a:gd name="T92" fmla="*/ 954 w 2144"/>
                <a:gd name="T93" fmla="*/ 990 h 1380"/>
                <a:gd name="T94" fmla="*/ 948 w 2144"/>
                <a:gd name="T95" fmla="*/ 1050 h 1380"/>
                <a:gd name="T96" fmla="*/ 954 w 2144"/>
                <a:gd name="T97" fmla="*/ 1104 h 1380"/>
                <a:gd name="T98" fmla="*/ 1020 w 2144"/>
                <a:gd name="T99" fmla="*/ 1148 h 1380"/>
                <a:gd name="T100" fmla="*/ 986 w 2144"/>
                <a:gd name="T101" fmla="*/ 1226 h 1380"/>
                <a:gd name="T102" fmla="*/ 932 w 2144"/>
                <a:gd name="T103" fmla="*/ 1276 h 1380"/>
                <a:gd name="T104" fmla="*/ 900 w 2144"/>
                <a:gd name="T105" fmla="*/ 1316 h 1380"/>
                <a:gd name="T106" fmla="*/ 674 w 2144"/>
                <a:gd name="T107" fmla="*/ 1338 h 1380"/>
                <a:gd name="T108" fmla="*/ 566 w 2144"/>
                <a:gd name="T109" fmla="*/ 1346 h 1380"/>
                <a:gd name="T110" fmla="*/ 428 w 2144"/>
                <a:gd name="T111" fmla="*/ 1370 h 1380"/>
                <a:gd name="T112" fmla="*/ 268 w 2144"/>
                <a:gd name="T113" fmla="*/ 1370 h 1380"/>
                <a:gd name="T114" fmla="*/ 128 w 2144"/>
                <a:gd name="T115" fmla="*/ 1364 h 1380"/>
                <a:gd name="T116" fmla="*/ 62 w 2144"/>
                <a:gd name="T117" fmla="*/ 1356 h 1380"/>
                <a:gd name="T118" fmla="*/ 80 w 2144"/>
                <a:gd name="T119" fmla="*/ 1236 h 1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144" h="1380">
                  <a:moveTo>
                    <a:pt x="14" y="1184"/>
                  </a:moveTo>
                  <a:lnTo>
                    <a:pt x="16" y="1178"/>
                  </a:lnTo>
                  <a:lnTo>
                    <a:pt x="16" y="1166"/>
                  </a:lnTo>
                  <a:lnTo>
                    <a:pt x="16" y="1152"/>
                  </a:lnTo>
                  <a:lnTo>
                    <a:pt x="16" y="1142"/>
                  </a:lnTo>
                  <a:lnTo>
                    <a:pt x="14" y="1136"/>
                  </a:lnTo>
                  <a:lnTo>
                    <a:pt x="10" y="1132"/>
                  </a:lnTo>
                  <a:lnTo>
                    <a:pt x="6" y="1128"/>
                  </a:lnTo>
                  <a:lnTo>
                    <a:pt x="2" y="1124"/>
                  </a:lnTo>
                  <a:lnTo>
                    <a:pt x="0" y="1120"/>
                  </a:lnTo>
                  <a:lnTo>
                    <a:pt x="0" y="1114"/>
                  </a:lnTo>
                  <a:lnTo>
                    <a:pt x="16" y="1102"/>
                  </a:lnTo>
                  <a:lnTo>
                    <a:pt x="34" y="1090"/>
                  </a:lnTo>
                  <a:lnTo>
                    <a:pt x="34" y="1026"/>
                  </a:lnTo>
                  <a:lnTo>
                    <a:pt x="36" y="962"/>
                  </a:lnTo>
                  <a:lnTo>
                    <a:pt x="44" y="956"/>
                  </a:lnTo>
                  <a:lnTo>
                    <a:pt x="60" y="952"/>
                  </a:lnTo>
                  <a:lnTo>
                    <a:pt x="78" y="948"/>
                  </a:lnTo>
                  <a:lnTo>
                    <a:pt x="90" y="946"/>
                  </a:lnTo>
                  <a:lnTo>
                    <a:pt x="90" y="942"/>
                  </a:lnTo>
                  <a:lnTo>
                    <a:pt x="90" y="938"/>
                  </a:lnTo>
                  <a:lnTo>
                    <a:pt x="104" y="938"/>
                  </a:lnTo>
                  <a:lnTo>
                    <a:pt x="118" y="938"/>
                  </a:lnTo>
                  <a:lnTo>
                    <a:pt x="120" y="932"/>
                  </a:lnTo>
                  <a:lnTo>
                    <a:pt x="120" y="928"/>
                  </a:lnTo>
                  <a:lnTo>
                    <a:pt x="122" y="926"/>
                  </a:lnTo>
                  <a:lnTo>
                    <a:pt x="126" y="922"/>
                  </a:lnTo>
                  <a:lnTo>
                    <a:pt x="128" y="908"/>
                  </a:lnTo>
                  <a:lnTo>
                    <a:pt x="130" y="894"/>
                  </a:lnTo>
                  <a:lnTo>
                    <a:pt x="132" y="892"/>
                  </a:lnTo>
                  <a:lnTo>
                    <a:pt x="134" y="890"/>
                  </a:lnTo>
                  <a:lnTo>
                    <a:pt x="136" y="890"/>
                  </a:lnTo>
                  <a:lnTo>
                    <a:pt x="138" y="888"/>
                  </a:lnTo>
                  <a:lnTo>
                    <a:pt x="144" y="888"/>
                  </a:lnTo>
                  <a:lnTo>
                    <a:pt x="158" y="874"/>
                  </a:lnTo>
                  <a:lnTo>
                    <a:pt x="172" y="862"/>
                  </a:lnTo>
                  <a:lnTo>
                    <a:pt x="174" y="850"/>
                  </a:lnTo>
                  <a:lnTo>
                    <a:pt x="174" y="836"/>
                  </a:lnTo>
                  <a:lnTo>
                    <a:pt x="178" y="836"/>
                  </a:lnTo>
                  <a:lnTo>
                    <a:pt x="184" y="836"/>
                  </a:lnTo>
                  <a:lnTo>
                    <a:pt x="184" y="832"/>
                  </a:lnTo>
                  <a:lnTo>
                    <a:pt x="184" y="830"/>
                  </a:lnTo>
                  <a:lnTo>
                    <a:pt x="192" y="830"/>
                  </a:lnTo>
                  <a:lnTo>
                    <a:pt x="202" y="830"/>
                  </a:lnTo>
                  <a:lnTo>
                    <a:pt x="202" y="820"/>
                  </a:lnTo>
                  <a:lnTo>
                    <a:pt x="202" y="814"/>
                  </a:lnTo>
                  <a:lnTo>
                    <a:pt x="202" y="810"/>
                  </a:lnTo>
                  <a:lnTo>
                    <a:pt x="204" y="808"/>
                  </a:lnTo>
                  <a:lnTo>
                    <a:pt x="208" y="806"/>
                  </a:lnTo>
                  <a:lnTo>
                    <a:pt x="214" y="806"/>
                  </a:lnTo>
                  <a:lnTo>
                    <a:pt x="220" y="804"/>
                  </a:lnTo>
                  <a:lnTo>
                    <a:pt x="220" y="800"/>
                  </a:lnTo>
                  <a:lnTo>
                    <a:pt x="222" y="796"/>
                  </a:lnTo>
                  <a:lnTo>
                    <a:pt x="230" y="794"/>
                  </a:lnTo>
                  <a:lnTo>
                    <a:pt x="240" y="794"/>
                  </a:lnTo>
                  <a:lnTo>
                    <a:pt x="240" y="788"/>
                  </a:lnTo>
                  <a:lnTo>
                    <a:pt x="240" y="782"/>
                  </a:lnTo>
                  <a:lnTo>
                    <a:pt x="244" y="780"/>
                  </a:lnTo>
                  <a:lnTo>
                    <a:pt x="248" y="778"/>
                  </a:lnTo>
                  <a:lnTo>
                    <a:pt x="248" y="762"/>
                  </a:lnTo>
                  <a:lnTo>
                    <a:pt x="248" y="746"/>
                  </a:lnTo>
                  <a:lnTo>
                    <a:pt x="238" y="734"/>
                  </a:lnTo>
                  <a:lnTo>
                    <a:pt x="234" y="718"/>
                  </a:lnTo>
                  <a:lnTo>
                    <a:pt x="228" y="702"/>
                  </a:lnTo>
                  <a:lnTo>
                    <a:pt x="220" y="686"/>
                  </a:lnTo>
                  <a:lnTo>
                    <a:pt x="210" y="686"/>
                  </a:lnTo>
                  <a:lnTo>
                    <a:pt x="202" y="686"/>
                  </a:lnTo>
                  <a:lnTo>
                    <a:pt x="200" y="678"/>
                  </a:lnTo>
                  <a:lnTo>
                    <a:pt x="196" y="674"/>
                  </a:lnTo>
                  <a:lnTo>
                    <a:pt x="190" y="668"/>
                  </a:lnTo>
                  <a:lnTo>
                    <a:pt x="186" y="662"/>
                  </a:lnTo>
                  <a:lnTo>
                    <a:pt x="186" y="642"/>
                  </a:lnTo>
                  <a:lnTo>
                    <a:pt x="186" y="620"/>
                  </a:lnTo>
                  <a:lnTo>
                    <a:pt x="192" y="614"/>
                  </a:lnTo>
                  <a:lnTo>
                    <a:pt x="200" y="608"/>
                  </a:lnTo>
                  <a:lnTo>
                    <a:pt x="204" y="594"/>
                  </a:lnTo>
                  <a:lnTo>
                    <a:pt x="210" y="584"/>
                  </a:lnTo>
                  <a:lnTo>
                    <a:pt x="220" y="574"/>
                  </a:lnTo>
                  <a:lnTo>
                    <a:pt x="222" y="568"/>
                  </a:lnTo>
                  <a:lnTo>
                    <a:pt x="222" y="554"/>
                  </a:lnTo>
                  <a:lnTo>
                    <a:pt x="222" y="538"/>
                  </a:lnTo>
                  <a:lnTo>
                    <a:pt x="222" y="522"/>
                  </a:lnTo>
                  <a:lnTo>
                    <a:pt x="220" y="516"/>
                  </a:lnTo>
                  <a:lnTo>
                    <a:pt x="212" y="504"/>
                  </a:lnTo>
                  <a:lnTo>
                    <a:pt x="212" y="488"/>
                  </a:lnTo>
                  <a:lnTo>
                    <a:pt x="212" y="470"/>
                  </a:lnTo>
                  <a:lnTo>
                    <a:pt x="216" y="466"/>
                  </a:lnTo>
                  <a:lnTo>
                    <a:pt x="218" y="460"/>
                  </a:lnTo>
                  <a:lnTo>
                    <a:pt x="220" y="454"/>
                  </a:lnTo>
                  <a:lnTo>
                    <a:pt x="220" y="446"/>
                  </a:lnTo>
                  <a:lnTo>
                    <a:pt x="220" y="440"/>
                  </a:lnTo>
                  <a:lnTo>
                    <a:pt x="226" y="440"/>
                  </a:lnTo>
                  <a:lnTo>
                    <a:pt x="230" y="440"/>
                  </a:lnTo>
                  <a:lnTo>
                    <a:pt x="234" y="448"/>
                  </a:lnTo>
                  <a:lnTo>
                    <a:pt x="240" y="454"/>
                  </a:lnTo>
                  <a:lnTo>
                    <a:pt x="250" y="456"/>
                  </a:lnTo>
                  <a:lnTo>
                    <a:pt x="260" y="458"/>
                  </a:lnTo>
                  <a:lnTo>
                    <a:pt x="272" y="460"/>
                  </a:lnTo>
                  <a:lnTo>
                    <a:pt x="278" y="464"/>
                  </a:lnTo>
                  <a:lnTo>
                    <a:pt x="304" y="474"/>
                  </a:lnTo>
                  <a:lnTo>
                    <a:pt x="330" y="484"/>
                  </a:lnTo>
                  <a:lnTo>
                    <a:pt x="356" y="492"/>
                  </a:lnTo>
                  <a:lnTo>
                    <a:pt x="362" y="498"/>
                  </a:lnTo>
                  <a:lnTo>
                    <a:pt x="372" y="506"/>
                  </a:lnTo>
                  <a:lnTo>
                    <a:pt x="386" y="506"/>
                  </a:lnTo>
                  <a:lnTo>
                    <a:pt x="402" y="506"/>
                  </a:lnTo>
                  <a:lnTo>
                    <a:pt x="416" y="508"/>
                  </a:lnTo>
                  <a:lnTo>
                    <a:pt x="428" y="516"/>
                  </a:lnTo>
                  <a:lnTo>
                    <a:pt x="444" y="516"/>
                  </a:lnTo>
                  <a:lnTo>
                    <a:pt x="462" y="516"/>
                  </a:lnTo>
                  <a:lnTo>
                    <a:pt x="470" y="508"/>
                  </a:lnTo>
                  <a:lnTo>
                    <a:pt x="484" y="506"/>
                  </a:lnTo>
                  <a:lnTo>
                    <a:pt x="498" y="506"/>
                  </a:lnTo>
                  <a:lnTo>
                    <a:pt x="510" y="506"/>
                  </a:lnTo>
                  <a:lnTo>
                    <a:pt x="522" y="500"/>
                  </a:lnTo>
                  <a:lnTo>
                    <a:pt x="536" y="500"/>
                  </a:lnTo>
                  <a:lnTo>
                    <a:pt x="550" y="498"/>
                  </a:lnTo>
                  <a:lnTo>
                    <a:pt x="562" y="492"/>
                  </a:lnTo>
                  <a:lnTo>
                    <a:pt x="580" y="490"/>
                  </a:lnTo>
                  <a:lnTo>
                    <a:pt x="598" y="490"/>
                  </a:lnTo>
                  <a:lnTo>
                    <a:pt x="612" y="478"/>
                  </a:lnTo>
                  <a:lnTo>
                    <a:pt x="628" y="470"/>
                  </a:lnTo>
                  <a:lnTo>
                    <a:pt x="648" y="464"/>
                  </a:lnTo>
                  <a:lnTo>
                    <a:pt x="648" y="460"/>
                  </a:lnTo>
                  <a:lnTo>
                    <a:pt x="648" y="456"/>
                  </a:lnTo>
                  <a:lnTo>
                    <a:pt x="660" y="452"/>
                  </a:lnTo>
                  <a:lnTo>
                    <a:pt x="672" y="442"/>
                  </a:lnTo>
                  <a:lnTo>
                    <a:pt x="682" y="432"/>
                  </a:lnTo>
                  <a:lnTo>
                    <a:pt x="694" y="412"/>
                  </a:lnTo>
                  <a:lnTo>
                    <a:pt x="708" y="394"/>
                  </a:lnTo>
                  <a:lnTo>
                    <a:pt x="722" y="376"/>
                  </a:lnTo>
                  <a:lnTo>
                    <a:pt x="732" y="356"/>
                  </a:lnTo>
                  <a:lnTo>
                    <a:pt x="738" y="352"/>
                  </a:lnTo>
                  <a:lnTo>
                    <a:pt x="744" y="350"/>
                  </a:lnTo>
                  <a:lnTo>
                    <a:pt x="748" y="346"/>
                  </a:lnTo>
                  <a:lnTo>
                    <a:pt x="754" y="342"/>
                  </a:lnTo>
                  <a:lnTo>
                    <a:pt x="760" y="338"/>
                  </a:lnTo>
                  <a:lnTo>
                    <a:pt x="760" y="330"/>
                  </a:lnTo>
                  <a:lnTo>
                    <a:pt x="760" y="320"/>
                  </a:lnTo>
                  <a:lnTo>
                    <a:pt x="770" y="316"/>
                  </a:lnTo>
                  <a:lnTo>
                    <a:pt x="778" y="306"/>
                  </a:lnTo>
                  <a:lnTo>
                    <a:pt x="784" y="296"/>
                  </a:lnTo>
                  <a:lnTo>
                    <a:pt x="792" y="288"/>
                  </a:lnTo>
                  <a:lnTo>
                    <a:pt x="808" y="282"/>
                  </a:lnTo>
                  <a:lnTo>
                    <a:pt x="822" y="272"/>
                  </a:lnTo>
                  <a:lnTo>
                    <a:pt x="834" y="260"/>
                  </a:lnTo>
                  <a:lnTo>
                    <a:pt x="834" y="256"/>
                  </a:lnTo>
                  <a:lnTo>
                    <a:pt x="834" y="254"/>
                  </a:lnTo>
                  <a:lnTo>
                    <a:pt x="848" y="250"/>
                  </a:lnTo>
                  <a:lnTo>
                    <a:pt x="858" y="246"/>
                  </a:lnTo>
                  <a:lnTo>
                    <a:pt x="870" y="244"/>
                  </a:lnTo>
                  <a:lnTo>
                    <a:pt x="870" y="240"/>
                  </a:lnTo>
                  <a:lnTo>
                    <a:pt x="870" y="236"/>
                  </a:lnTo>
                  <a:lnTo>
                    <a:pt x="874" y="236"/>
                  </a:lnTo>
                  <a:lnTo>
                    <a:pt x="880" y="236"/>
                  </a:lnTo>
                  <a:lnTo>
                    <a:pt x="880" y="230"/>
                  </a:lnTo>
                  <a:lnTo>
                    <a:pt x="882" y="224"/>
                  </a:lnTo>
                  <a:lnTo>
                    <a:pt x="884" y="222"/>
                  </a:lnTo>
                  <a:lnTo>
                    <a:pt x="888" y="220"/>
                  </a:lnTo>
                  <a:lnTo>
                    <a:pt x="892" y="220"/>
                  </a:lnTo>
                  <a:lnTo>
                    <a:pt x="896" y="218"/>
                  </a:lnTo>
                  <a:lnTo>
                    <a:pt x="902" y="218"/>
                  </a:lnTo>
                  <a:lnTo>
                    <a:pt x="908" y="218"/>
                  </a:lnTo>
                  <a:lnTo>
                    <a:pt x="914" y="202"/>
                  </a:lnTo>
                  <a:lnTo>
                    <a:pt x="928" y="190"/>
                  </a:lnTo>
                  <a:lnTo>
                    <a:pt x="944" y="184"/>
                  </a:lnTo>
                  <a:lnTo>
                    <a:pt x="944" y="176"/>
                  </a:lnTo>
                  <a:lnTo>
                    <a:pt x="944" y="168"/>
                  </a:lnTo>
                  <a:lnTo>
                    <a:pt x="952" y="166"/>
                  </a:lnTo>
                  <a:lnTo>
                    <a:pt x="958" y="162"/>
                  </a:lnTo>
                  <a:lnTo>
                    <a:pt x="962" y="158"/>
                  </a:lnTo>
                  <a:lnTo>
                    <a:pt x="968" y="152"/>
                  </a:lnTo>
                  <a:lnTo>
                    <a:pt x="998" y="144"/>
                  </a:lnTo>
                  <a:lnTo>
                    <a:pt x="1026" y="132"/>
                  </a:lnTo>
                  <a:lnTo>
                    <a:pt x="1054" y="124"/>
                  </a:lnTo>
                  <a:lnTo>
                    <a:pt x="1056" y="122"/>
                  </a:lnTo>
                  <a:lnTo>
                    <a:pt x="1056" y="118"/>
                  </a:lnTo>
                  <a:lnTo>
                    <a:pt x="1076" y="116"/>
                  </a:lnTo>
                  <a:lnTo>
                    <a:pt x="1094" y="116"/>
                  </a:lnTo>
                  <a:lnTo>
                    <a:pt x="1094" y="112"/>
                  </a:lnTo>
                  <a:lnTo>
                    <a:pt x="1094" y="110"/>
                  </a:lnTo>
                  <a:lnTo>
                    <a:pt x="1112" y="108"/>
                  </a:lnTo>
                  <a:lnTo>
                    <a:pt x="1128" y="102"/>
                  </a:lnTo>
                  <a:lnTo>
                    <a:pt x="1150" y="100"/>
                  </a:lnTo>
                  <a:lnTo>
                    <a:pt x="1172" y="94"/>
                  </a:lnTo>
                  <a:lnTo>
                    <a:pt x="1192" y="84"/>
                  </a:lnTo>
                  <a:lnTo>
                    <a:pt x="1208" y="82"/>
                  </a:lnTo>
                  <a:lnTo>
                    <a:pt x="1218" y="76"/>
                  </a:lnTo>
                  <a:lnTo>
                    <a:pt x="1228" y="68"/>
                  </a:lnTo>
                  <a:lnTo>
                    <a:pt x="1240" y="60"/>
                  </a:lnTo>
                  <a:lnTo>
                    <a:pt x="1262" y="60"/>
                  </a:lnTo>
                  <a:lnTo>
                    <a:pt x="1284" y="60"/>
                  </a:lnTo>
                  <a:lnTo>
                    <a:pt x="1306" y="58"/>
                  </a:lnTo>
                  <a:lnTo>
                    <a:pt x="1324" y="50"/>
                  </a:lnTo>
                  <a:lnTo>
                    <a:pt x="1356" y="50"/>
                  </a:lnTo>
                  <a:lnTo>
                    <a:pt x="1390" y="50"/>
                  </a:lnTo>
                  <a:lnTo>
                    <a:pt x="1404" y="44"/>
                  </a:lnTo>
                  <a:lnTo>
                    <a:pt x="1418" y="42"/>
                  </a:lnTo>
                  <a:lnTo>
                    <a:pt x="1432" y="40"/>
                  </a:lnTo>
                  <a:lnTo>
                    <a:pt x="1444" y="34"/>
                  </a:lnTo>
                  <a:lnTo>
                    <a:pt x="1470" y="30"/>
                  </a:lnTo>
                  <a:lnTo>
                    <a:pt x="1494" y="26"/>
                  </a:lnTo>
                  <a:lnTo>
                    <a:pt x="1520" y="24"/>
                  </a:lnTo>
                  <a:lnTo>
                    <a:pt x="1530" y="18"/>
                  </a:lnTo>
                  <a:lnTo>
                    <a:pt x="1542" y="14"/>
                  </a:lnTo>
                  <a:lnTo>
                    <a:pt x="1556" y="16"/>
                  </a:lnTo>
                  <a:lnTo>
                    <a:pt x="1568" y="16"/>
                  </a:lnTo>
                  <a:lnTo>
                    <a:pt x="1568" y="12"/>
                  </a:lnTo>
                  <a:lnTo>
                    <a:pt x="1568" y="8"/>
                  </a:lnTo>
                  <a:lnTo>
                    <a:pt x="1572" y="6"/>
                  </a:lnTo>
                  <a:lnTo>
                    <a:pt x="1574" y="6"/>
                  </a:lnTo>
                  <a:lnTo>
                    <a:pt x="1578" y="4"/>
                  </a:lnTo>
                  <a:lnTo>
                    <a:pt x="1580" y="2"/>
                  </a:lnTo>
                  <a:lnTo>
                    <a:pt x="1582" y="0"/>
                  </a:lnTo>
                  <a:lnTo>
                    <a:pt x="1652" y="0"/>
                  </a:lnTo>
                  <a:lnTo>
                    <a:pt x="1720" y="0"/>
                  </a:lnTo>
                  <a:lnTo>
                    <a:pt x="1730" y="6"/>
                  </a:lnTo>
                  <a:lnTo>
                    <a:pt x="1742" y="12"/>
                  </a:lnTo>
                  <a:lnTo>
                    <a:pt x="1756" y="14"/>
                  </a:lnTo>
                  <a:lnTo>
                    <a:pt x="1768" y="18"/>
                  </a:lnTo>
                  <a:lnTo>
                    <a:pt x="1778" y="24"/>
                  </a:lnTo>
                  <a:lnTo>
                    <a:pt x="1788" y="34"/>
                  </a:lnTo>
                  <a:lnTo>
                    <a:pt x="1792" y="50"/>
                  </a:lnTo>
                  <a:lnTo>
                    <a:pt x="1804" y="52"/>
                  </a:lnTo>
                  <a:lnTo>
                    <a:pt x="1816" y="56"/>
                  </a:lnTo>
                  <a:lnTo>
                    <a:pt x="1830" y="58"/>
                  </a:lnTo>
                  <a:lnTo>
                    <a:pt x="1832" y="64"/>
                  </a:lnTo>
                  <a:lnTo>
                    <a:pt x="1834" y="70"/>
                  </a:lnTo>
                  <a:lnTo>
                    <a:pt x="1840" y="74"/>
                  </a:lnTo>
                  <a:lnTo>
                    <a:pt x="1844" y="78"/>
                  </a:lnTo>
                  <a:lnTo>
                    <a:pt x="1850" y="82"/>
                  </a:lnTo>
                  <a:lnTo>
                    <a:pt x="1866" y="84"/>
                  </a:lnTo>
                  <a:lnTo>
                    <a:pt x="1882" y="90"/>
                  </a:lnTo>
                  <a:lnTo>
                    <a:pt x="1896" y="98"/>
                  </a:lnTo>
                  <a:lnTo>
                    <a:pt x="1922" y="98"/>
                  </a:lnTo>
                  <a:lnTo>
                    <a:pt x="1948" y="100"/>
                  </a:lnTo>
                  <a:lnTo>
                    <a:pt x="1948" y="96"/>
                  </a:lnTo>
                  <a:lnTo>
                    <a:pt x="1950" y="92"/>
                  </a:lnTo>
                  <a:lnTo>
                    <a:pt x="1954" y="92"/>
                  </a:lnTo>
                  <a:lnTo>
                    <a:pt x="1956" y="90"/>
                  </a:lnTo>
                  <a:lnTo>
                    <a:pt x="1960" y="88"/>
                  </a:lnTo>
                  <a:lnTo>
                    <a:pt x="1962" y="86"/>
                  </a:lnTo>
                  <a:lnTo>
                    <a:pt x="1964" y="84"/>
                  </a:lnTo>
                  <a:lnTo>
                    <a:pt x="2004" y="84"/>
                  </a:lnTo>
                  <a:lnTo>
                    <a:pt x="2042" y="84"/>
                  </a:lnTo>
                  <a:lnTo>
                    <a:pt x="2048" y="94"/>
                  </a:lnTo>
                  <a:lnTo>
                    <a:pt x="2056" y="98"/>
                  </a:lnTo>
                  <a:lnTo>
                    <a:pt x="2066" y="100"/>
                  </a:lnTo>
                  <a:lnTo>
                    <a:pt x="2078" y="100"/>
                  </a:lnTo>
                  <a:lnTo>
                    <a:pt x="2080" y="92"/>
                  </a:lnTo>
                  <a:lnTo>
                    <a:pt x="2082" y="88"/>
                  </a:lnTo>
                  <a:lnTo>
                    <a:pt x="2084" y="86"/>
                  </a:lnTo>
                  <a:lnTo>
                    <a:pt x="2086" y="84"/>
                  </a:lnTo>
                  <a:lnTo>
                    <a:pt x="2090" y="82"/>
                  </a:lnTo>
                  <a:lnTo>
                    <a:pt x="2098" y="82"/>
                  </a:lnTo>
                  <a:lnTo>
                    <a:pt x="2098" y="74"/>
                  </a:lnTo>
                  <a:lnTo>
                    <a:pt x="2100" y="66"/>
                  </a:lnTo>
                  <a:lnTo>
                    <a:pt x="2100" y="62"/>
                  </a:lnTo>
                  <a:lnTo>
                    <a:pt x="2102" y="60"/>
                  </a:lnTo>
                  <a:lnTo>
                    <a:pt x="2106" y="58"/>
                  </a:lnTo>
                  <a:lnTo>
                    <a:pt x="2112" y="58"/>
                  </a:lnTo>
                  <a:lnTo>
                    <a:pt x="2118" y="58"/>
                  </a:lnTo>
                  <a:lnTo>
                    <a:pt x="2126" y="58"/>
                  </a:lnTo>
                  <a:lnTo>
                    <a:pt x="2128" y="62"/>
                  </a:lnTo>
                  <a:lnTo>
                    <a:pt x="2128" y="66"/>
                  </a:lnTo>
                  <a:lnTo>
                    <a:pt x="2132" y="70"/>
                  </a:lnTo>
                  <a:lnTo>
                    <a:pt x="2134" y="76"/>
                  </a:lnTo>
                  <a:lnTo>
                    <a:pt x="2136" y="80"/>
                  </a:lnTo>
                  <a:lnTo>
                    <a:pt x="2138" y="86"/>
                  </a:lnTo>
                  <a:lnTo>
                    <a:pt x="2140" y="92"/>
                  </a:lnTo>
                  <a:lnTo>
                    <a:pt x="2144" y="96"/>
                  </a:lnTo>
                  <a:lnTo>
                    <a:pt x="2144" y="108"/>
                  </a:lnTo>
                  <a:lnTo>
                    <a:pt x="2144" y="120"/>
                  </a:lnTo>
                  <a:lnTo>
                    <a:pt x="2140" y="124"/>
                  </a:lnTo>
                  <a:lnTo>
                    <a:pt x="2138" y="126"/>
                  </a:lnTo>
                  <a:lnTo>
                    <a:pt x="2136" y="130"/>
                  </a:lnTo>
                  <a:lnTo>
                    <a:pt x="2136" y="132"/>
                  </a:lnTo>
                  <a:lnTo>
                    <a:pt x="2134" y="138"/>
                  </a:lnTo>
                  <a:lnTo>
                    <a:pt x="2132" y="140"/>
                  </a:lnTo>
                  <a:lnTo>
                    <a:pt x="2128" y="142"/>
                  </a:lnTo>
                  <a:lnTo>
                    <a:pt x="2122" y="160"/>
                  </a:lnTo>
                  <a:lnTo>
                    <a:pt x="2108" y="170"/>
                  </a:lnTo>
                  <a:lnTo>
                    <a:pt x="2090" y="176"/>
                  </a:lnTo>
                  <a:lnTo>
                    <a:pt x="2084" y="192"/>
                  </a:lnTo>
                  <a:lnTo>
                    <a:pt x="2074" y="202"/>
                  </a:lnTo>
                  <a:lnTo>
                    <a:pt x="2060" y="208"/>
                  </a:lnTo>
                  <a:lnTo>
                    <a:pt x="2044" y="212"/>
                  </a:lnTo>
                  <a:lnTo>
                    <a:pt x="2040" y="224"/>
                  </a:lnTo>
                  <a:lnTo>
                    <a:pt x="2030" y="234"/>
                  </a:lnTo>
                  <a:lnTo>
                    <a:pt x="2020" y="244"/>
                  </a:lnTo>
                  <a:lnTo>
                    <a:pt x="2012" y="258"/>
                  </a:lnTo>
                  <a:lnTo>
                    <a:pt x="2006" y="264"/>
                  </a:lnTo>
                  <a:lnTo>
                    <a:pt x="2000" y="270"/>
                  </a:lnTo>
                  <a:lnTo>
                    <a:pt x="1978" y="270"/>
                  </a:lnTo>
                  <a:lnTo>
                    <a:pt x="1956" y="270"/>
                  </a:lnTo>
                  <a:lnTo>
                    <a:pt x="1948" y="264"/>
                  </a:lnTo>
                  <a:lnTo>
                    <a:pt x="1934" y="262"/>
                  </a:lnTo>
                  <a:lnTo>
                    <a:pt x="1922" y="262"/>
                  </a:lnTo>
                  <a:lnTo>
                    <a:pt x="1910" y="266"/>
                  </a:lnTo>
                  <a:lnTo>
                    <a:pt x="1904" y="272"/>
                  </a:lnTo>
                  <a:lnTo>
                    <a:pt x="1904" y="298"/>
                  </a:lnTo>
                  <a:lnTo>
                    <a:pt x="1902" y="324"/>
                  </a:lnTo>
                  <a:lnTo>
                    <a:pt x="1898" y="330"/>
                  </a:lnTo>
                  <a:lnTo>
                    <a:pt x="1896" y="334"/>
                  </a:lnTo>
                  <a:lnTo>
                    <a:pt x="1892" y="338"/>
                  </a:lnTo>
                  <a:lnTo>
                    <a:pt x="1890" y="340"/>
                  </a:lnTo>
                  <a:lnTo>
                    <a:pt x="1888" y="342"/>
                  </a:lnTo>
                  <a:lnTo>
                    <a:pt x="1884" y="344"/>
                  </a:lnTo>
                  <a:lnTo>
                    <a:pt x="1880" y="344"/>
                  </a:lnTo>
                  <a:lnTo>
                    <a:pt x="1872" y="344"/>
                  </a:lnTo>
                  <a:lnTo>
                    <a:pt x="1854" y="330"/>
                  </a:lnTo>
                  <a:lnTo>
                    <a:pt x="1838" y="314"/>
                  </a:lnTo>
                  <a:lnTo>
                    <a:pt x="1820" y="314"/>
                  </a:lnTo>
                  <a:lnTo>
                    <a:pt x="1800" y="314"/>
                  </a:lnTo>
                  <a:lnTo>
                    <a:pt x="1796" y="318"/>
                  </a:lnTo>
                  <a:lnTo>
                    <a:pt x="1792" y="324"/>
                  </a:lnTo>
                  <a:lnTo>
                    <a:pt x="1792" y="324"/>
                  </a:lnTo>
                  <a:lnTo>
                    <a:pt x="1790" y="324"/>
                  </a:lnTo>
                  <a:lnTo>
                    <a:pt x="1790" y="356"/>
                  </a:lnTo>
                  <a:lnTo>
                    <a:pt x="1790" y="388"/>
                  </a:lnTo>
                  <a:lnTo>
                    <a:pt x="1792" y="388"/>
                  </a:lnTo>
                  <a:lnTo>
                    <a:pt x="1792" y="388"/>
                  </a:lnTo>
                  <a:lnTo>
                    <a:pt x="1800" y="390"/>
                  </a:lnTo>
                  <a:lnTo>
                    <a:pt x="1806" y="390"/>
                  </a:lnTo>
                  <a:lnTo>
                    <a:pt x="1812" y="400"/>
                  </a:lnTo>
                  <a:lnTo>
                    <a:pt x="1818" y="412"/>
                  </a:lnTo>
                  <a:lnTo>
                    <a:pt x="1824" y="426"/>
                  </a:lnTo>
                  <a:lnTo>
                    <a:pt x="1828" y="438"/>
                  </a:lnTo>
                  <a:lnTo>
                    <a:pt x="1830" y="448"/>
                  </a:lnTo>
                  <a:lnTo>
                    <a:pt x="1800" y="448"/>
                  </a:lnTo>
                  <a:lnTo>
                    <a:pt x="1770" y="448"/>
                  </a:lnTo>
                  <a:lnTo>
                    <a:pt x="1766" y="442"/>
                  </a:lnTo>
                  <a:lnTo>
                    <a:pt x="1762" y="436"/>
                  </a:lnTo>
                  <a:lnTo>
                    <a:pt x="1758" y="430"/>
                  </a:lnTo>
                  <a:lnTo>
                    <a:pt x="1754" y="424"/>
                  </a:lnTo>
                  <a:lnTo>
                    <a:pt x="1748" y="424"/>
                  </a:lnTo>
                  <a:lnTo>
                    <a:pt x="1744" y="422"/>
                  </a:lnTo>
                  <a:lnTo>
                    <a:pt x="1740" y="420"/>
                  </a:lnTo>
                  <a:lnTo>
                    <a:pt x="1738" y="418"/>
                  </a:lnTo>
                  <a:lnTo>
                    <a:pt x="1732" y="416"/>
                  </a:lnTo>
                  <a:lnTo>
                    <a:pt x="1714" y="414"/>
                  </a:lnTo>
                  <a:lnTo>
                    <a:pt x="1696" y="410"/>
                  </a:lnTo>
                  <a:lnTo>
                    <a:pt x="1680" y="402"/>
                  </a:lnTo>
                  <a:lnTo>
                    <a:pt x="1676" y="404"/>
                  </a:lnTo>
                  <a:lnTo>
                    <a:pt x="1674" y="406"/>
                  </a:lnTo>
                  <a:lnTo>
                    <a:pt x="1672" y="410"/>
                  </a:lnTo>
                  <a:lnTo>
                    <a:pt x="1670" y="414"/>
                  </a:lnTo>
                  <a:lnTo>
                    <a:pt x="1664" y="416"/>
                  </a:lnTo>
                  <a:lnTo>
                    <a:pt x="1660" y="418"/>
                  </a:lnTo>
                  <a:lnTo>
                    <a:pt x="1656" y="422"/>
                  </a:lnTo>
                  <a:lnTo>
                    <a:pt x="1654" y="426"/>
                  </a:lnTo>
                  <a:lnTo>
                    <a:pt x="1654" y="430"/>
                  </a:lnTo>
                  <a:lnTo>
                    <a:pt x="1652" y="432"/>
                  </a:lnTo>
                  <a:lnTo>
                    <a:pt x="1648" y="436"/>
                  </a:lnTo>
                  <a:lnTo>
                    <a:pt x="1644" y="440"/>
                  </a:lnTo>
                  <a:lnTo>
                    <a:pt x="1644" y="444"/>
                  </a:lnTo>
                  <a:lnTo>
                    <a:pt x="1642" y="448"/>
                  </a:lnTo>
                  <a:lnTo>
                    <a:pt x="1638" y="448"/>
                  </a:lnTo>
                  <a:lnTo>
                    <a:pt x="1634" y="448"/>
                  </a:lnTo>
                  <a:lnTo>
                    <a:pt x="1628" y="462"/>
                  </a:lnTo>
                  <a:lnTo>
                    <a:pt x="1620" y="470"/>
                  </a:lnTo>
                  <a:lnTo>
                    <a:pt x="1614" y="482"/>
                  </a:lnTo>
                  <a:lnTo>
                    <a:pt x="1610" y="482"/>
                  </a:lnTo>
                  <a:lnTo>
                    <a:pt x="1606" y="482"/>
                  </a:lnTo>
                  <a:lnTo>
                    <a:pt x="1604" y="488"/>
                  </a:lnTo>
                  <a:lnTo>
                    <a:pt x="1602" y="492"/>
                  </a:lnTo>
                  <a:lnTo>
                    <a:pt x="1600" y="496"/>
                  </a:lnTo>
                  <a:lnTo>
                    <a:pt x="1598" y="498"/>
                  </a:lnTo>
                  <a:lnTo>
                    <a:pt x="1594" y="498"/>
                  </a:lnTo>
                  <a:lnTo>
                    <a:pt x="1590" y="500"/>
                  </a:lnTo>
                  <a:lnTo>
                    <a:pt x="1586" y="502"/>
                  </a:lnTo>
                  <a:lnTo>
                    <a:pt x="1582" y="506"/>
                  </a:lnTo>
                  <a:lnTo>
                    <a:pt x="1576" y="506"/>
                  </a:lnTo>
                  <a:lnTo>
                    <a:pt x="1568" y="508"/>
                  </a:lnTo>
                  <a:lnTo>
                    <a:pt x="1568" y="512"/>
                  </a:lnTo>
                  <a:lnTo>
                    <a:pt x="1568" y="516"/>
                  </a:lnTo>
                  <a:lnTo>
                    <a:pt x="1564" y="516"/>
                  </a:lnTo>
                  <a:lnTo>
                    <a:pt x="1560" y="516"/>
                  </a:lnTo>
                  <a:lnTo>
                    <a:pt x="1560" y="520"/>
                  </a:lnTo>
                  <a:lnTo>
                    <a:pt x="1560" y="524"/>
                  </a:lnTo>
                  <a:lnTo>
                    <a:pt x="1556" y="524"/>
                  </a:lnTo>
                  <a:lnTo>
                    <a:pt x="1550" y="524"/>
                  </a:lnTo>
                  <a:lnTo>
                    <a:pt x="1550" y="528"/>
                  </a:lnTo>
                  <a:lnTo>
                    <a:pt x="1550" y="534"/>
                  </a:lnTo>
                  <a:lnTo>
                    <a:pt x="1542" y="534"/>
                  </a:lnTo>
                  <a:lnTo>
                    <a:pt x="1532" y="534"/>
                  </a:lnTo>
                  <a:lnTo>
                    <a:pt x="1528" y="546"/>
                  </a:lnTo>
                  <a:lnTo>
                    <a:pt x="1520" y="550"/>
                  </a:lnTo>
                  <a:lnTo>
                    <a:pt x="1508" y="552"/>
                  </a:lnTo>
                  <a:lnTo>
                    <a:pt x="1494" y="552"/>
                  </a:lnTo>
                  <a:lnTo>
                    <a:pt x="1490" y="558"/>
                  </a:lnTo>
                  <a:lnTo>
                    <a:pt x="1486" y="564"/>
                  </a:lnTo>
                  <a:lnTo>
                    <a:pt x="1484" y="572"/>
                  </a:lnTo>
                  <a:lnTo>
                    <a:pt x="1482" y="578"/>
                  </a:lnTo>
                  <a:lnTo>
                    <a:pt x="1478" y="584"/>
                  </a:lnTo>
                  <a:lnTo>
                    <a:pt x="1476" y="596"/>
                  </a:lnTo>
                  <a:lnTo>
                    <a:pt x="1476" y="608"/>
                  </a:lnTo>
                  <a:lnTo>
                    <a:pt x="1472" y="608"/>
                  </a:lnTo>
                  <a:lnTo>
                    <a:pt x="1466" y="608"/>
                  </a:lnTo>
                  <a:lnTo>
                    <a:pt x="1464" y="628"/>
                  </a:lnTo>
                  <a:lnTo>
                    <a:pt x="1460" y="646"/>
                  </a:lnTo>
                  <a:lnTo>
                    <a:pt x="1448" y="660"/>
                  </a:lnTo>
                  <a:lnTo>
                    <a:pt x="1448" y="668"/>
                  </a:lnTo>
                  <a:lnTo>
                    <a:pt x="1446" y="676"/>
                  </a:lnTo>
                  <a:lnTo>
                    <a:pt x="1438" y="676"/>
                  </a:lnTo>
                  <a:lnTo>
                    <a:pt x="1430" y="676"/>
                  </a:lnTo>
                  <a:lnTo>
                    <a:pt x="1430" y="680"/>
                  </a:lnTo>
                  <a:lnTo>
                    <a:pt x="1430" y="686"/>
                  </a:lnTo>
                  <a:lnTo>
                    <a:pt x="1412" y="692"/>
                  </a:lnTo>
                  <a:lnTo>
                    <a:pt x="1398" y="706"/>
                  </a:lnTo>
                  <a:lnTo>
                    <a:pt x="1384" y="720"/>
                  </a:lnTo>
                  <a:lnTo>
                    <a:pt x="1382" y="736"/>
                  </a:lnTo>
                  <a:lnTo>
                    <a:pt x="1374" y="746"/>
                  </a:lnTo>
                  <a:lnTo>
                    <a:pt x="1362" y="750"/>
                  </a:lnTo>
                  <a:lnTo>
                    <a:pt x="1346" y="752"/>
                  </a:lnTo>
                  <a:lnTo>
                    <a:pt x="1346" y="756"/>
                  </a:lnTo>
                  <a:lnTo>
                    <a:pt x="1346" y="760"/>
                  </a:lnTo>
                  <a:lnTo>
                    <a:pt x="1338" y="760"/>
                  </a:lnTo>
                  <a:lnTo>
                    <a:pt x="1332" y="762"/>
                  </a:lnTo>
                  <a:lnTo>
                    <a:pt x="1326" y="764"/>
                  </a:lnTo>
                  <a:lnTo>
                    <a:pt x="1320" y="768"/>
                  </a:lnTo>
                  <a:lnTo>
                    <a:pt x="1294" y="770"/>
                  </a:lnTo>
                  <a:lnTo>
                    <a:pt x="1268" y="770"/>
                  </a:lnTo>
                  <a:lnTo>
                    <a:pt x="1252" y="762"/>
                  </a:lnTo>
                  <a:lnTo>
                    <a:pt x="1234" y="756"/>
                  </a:lnTo>
                  <a:lnTo>
                    <a:pt x="1216" y="752"/>
                  </a:lnTo>
                  <a:lnTo>
                    <a:pt x="1214" y="746"/>
                  </a:lnTo>
                  <a:lnTo>
                    <a:pt x="1214" y="740"/>
                  </a:lnTo>
                  <a:lnTo>
                    <a:pt x="1212" y="736"/>
                  </a:lnTo>
                  <a:lnTo>
                    <a:pt x="1206" y="730"/>
                  </a:lnTo>
                  <a:lnTo>
                    <a:pt x="1206" y="708"/>
                  </a:lnTo>
                  <a:lnTo>
                    <a:pt x="1206" y="686"/>
                  </a:lnTo>
                  <a:lnTo>
                    <a:pt x="1168" y="686"/>
                  </a:lnTo>
                  <a:lnTo>
                    <a:pt x="1132" y="686"/>
                  </a:lnTo>
                  <a:lnTo>
                    <a:pt x="1128" y="672"/>
                  </a:lnTo>
                  <a:lnTo>
                    <a:pt x="1124" y="664"/>
                  </a:lnTo>
                  <a:lnTo>
                    <a:pt x="1116" y="654"/>
                  </a:lnTo>
                  <a:lnTo>
                    <a:pt x="1110" y="644"/>
                  </a:lnTo>
                  <a:lnTo>
                    <a:pt x="1104" y="634"/>
                  </a:lnTo>
                  <a:lnTo>
                    <a:pt x="1104" y="622"/>
                  </a:lnTo>
                  <a:lnTo>
                    <a:pt x="1104" y="608"/>
                  </a:lnTo>
                  <a:lnTo>
                    <a:pt x="1098" y="608"/>
                  </a:lnTo>
                  <a:lnTo>
                    <a:pt x="1094" y="608"/>
                  </a:lnTo>
                  <a:lnTo>
                    <a:pt x="1094" y="600"/>
                  </a:lnTo>
                  <a:lnTo>
                    <a:pt x="1094" y="592"/>
                  </a:lnTo>
                  <a:lnTo>
                    <a:pt x="1086" y="590"/>
                  </a:lnTo>
                  <a:lnTo>
                    <a:pt x="1080" y="588"/>
                  </a:lnTo>
                  <a:lnTo>
                    <a:pt x="1074" y="584"/>
                  </a:lnTo>
                  <a:lnTo>
                    <a:pt x="1074" y="584"/>
                  </a:lnTo>
                  <a:lnTo>
                    <a:pt x="1070" y="582"/>
                  </a:lnTo>
                  <a:lnTo>
                    <a:pt x="1056" y="582"/>
                  </a:lnTo>
                  <a:lnTo>
                    <a:pt x="1032" y="584"/>
                  </a:lnTo>
                  <a:lnTo>
                    <a:pt x="1026" y="588"/>
                  </a:lnTo>
                  <a:lnTo>
                    <a:pt x="1018" y="594"/>
                  </a:lnTo>
                  <a:lnTo>
                    <a:pt x="1012" y="598"/>
                  </a:lnTo>
                  <a:lnTo>
                    <a:pt x="1012" y="602"/>
                  </a:lnTo>
                  <a:lnTo>
                    <a:pt x="1012" y="608"/>
                  </a:lnTo>
                  <a:lnTo>
                    <a:pt x="1004" y="608"/>
                  </a:lnTo>
                  <a:lnTo>
                    <a:pt x="1000" y="608"/>
                  </a:lnTo>
                  <a:lnTo>
                    <a:pt x="994" y="610"/>
                  </a:lnTo>
                  <a:lnTo>
                    <a:pt x="990" y="612"/>
                  </a:lnTo>
                  <a:lnTo>
                    <a:pt x="986" y="618"/>
                  </a:lnTo>
                  <a:lnTo>
                    <a:pt x="930" y="618"/>
                  </a:lnTo>
                  <a:lnTo>
                    <a:pt x="872" y="618"/>
                  </a:lnTo>
                  <a:lnTo>
                    <a:pt x="872" y="634"/>
                  </a:lnTo>
                  <a:lnTo>
                    <a:pt x="872" y="650"/>
                  </a:lnTo>
                  <a:lnTo>
                    <a:pt x="866" y="650"/>
                  </a:lnTo>
                  <a:lnTo>
                    <a:pt x="862" y="650"/>
                  </a:lnTo>
                  <a:lnTo>
                    <a:pt x="860" y="676"/>
                  </a:lnTo>
                  <a:lnTo>
                    <a:pt x="856" y="700"/>
                  </a:lnTo>
                  <a:lnTo>
                    <a:pt x="854" y="726"/>
                  </a:lnTo>
                  <a:lnTo>
                    <a:pt x="860" y="736"/>
                  </a:lnTo>
                  <a:lnTo>
                    <a:pt x="862" y="748"/>
                  </a:lnTo>
                  <a:lnTo>
                    <a:pt x="862" y="762"/>
                  </a:lnTo>
                  <a:lnTo>
                    <a:pt x="866" y="762"/>
                  </a:lnTo>
                  <a:lnTo>
                    <a:pt x="872" y="762"/>
                  </a:lnTo>
                  <a:lnTo>
                    <a:pt x="874" y="768"/>
                  </a:lnTo>
                  <a:lnTo>
                    <a:pt x="876" y="774"/>
                  </a:lnTo>
                  <a:lnTo>
                    <a:pt x="882" y="778"/>
                  </a:lnTo>
                  <a:lnTo>
                    <a:pt x="888" y="782"/>
                  </a:lnTo>
                  <a:lnTo>
                    <a:pt x="894" y="784"/>
                  </a:lnTo>
                  <a:lnTo>
                    <a:pt x="900" y="788"/>
                  </a:lnTo>
                  <a:lnTo>
                    <a:pt x="900" y="790"/>
                  </a:lnTo>
                  <a:lnTo>
                    <a:pt x="900" y="794"/>
                  </a:lnTo>
                  <a:lnTo>
                    <a:pt x="904" y="794"/>
                  </a:lnTo>
                  <a:lnTo>
                    <a:pt x="908" y="796"/>
                  </a:lnTo>
                  <a:lnTo>
                    <a:pt x="908" y="798"/>
                  </a:lnTo>
                  <a:lnTo>
                    <a:pt x="910" y="804"/>
                  </a:lnTo>
                  <a:lnTo>
                    <a:pt x="914" y="808"/>
                  </a:lnTo>
                  <a:lnTo>
                    <a:pt x="916" y="814"/>
                  </a:lnTo>
                  <a:lnTo>
                    <a:pt x="920" y="818"/>
                  </a:lnTo>
                  <a:lnTo>
                    <a:pt x="924" y="822"/>
                  </a:lnTo>
                  <a:lnTo>
                    <a:pt x="926" y="826"/>
                  </a:lnTo>
                  <a:lnTo>
                    <a:pt x="928" y="832"/>
                  </a:lnTo>
                  <a:lnTo>
                    <a:pt x="930" y="838"/>
                  </a:lnTo>
                  <a:lnTo>
                    <a:pt x="936" y="842"/>
                  </a:lnTo>
                  <a:lnTo>
                    <a:pt x="940" y="846"/>
                  </a:lnTo>
                  <a:lnTo>
                    <a:pt x="946" y="852"/>
                  </a:lnTo>
                  <a:lnTo>
                    <a:pt x="946" y="858"/>
                  </a:lnTo>
                  <a:lnTo>
                    <a:pt x="946" y="864"/>
                  </a:lnTo>
                  <a:lnTo>
                    <a:pt x="954" y="866"/>
                  </a:lnTo>
                  <a:lnTo>
                    <a:pt x="958" y="866"/>
                  </a:lnTo>
                  <a:lnTo>
                    <a:pt x="960" y="870"/>
                  </a:lnTo>
                  <a:lnTo>
                    <a:pt x="962" y="872"/>
                  </a:lnTo>
                  <a:lnTo>
                    <a:pt x="964" y="874"/>
                  </a:lnTo>
                  <a:lnTo>
                    <a:pt x="966" y="878"/>
                  </a:lnTo>
                  <a:lnTo>
                    <a:pt x="970" y="882"/>
                  </a:lnTo>
                  <a:lnTo>
                    <a:pt x="974" y="886"/>
                  </a:lnTo>
                  <a:lnTo>
                    <a:pt x="972" y="926"/>
                  </a:lnTo>
                  <a:lnTo>
                    <a:pt x="972" y="968"/>
                  </a:lnTo>
                  <a:lnTo>
                    <a:pt x="968" y="972"/>
                  </a:lnTo>
                  <a:lnTo>
                    <a:pt x="966" y="976"/>
                  </a:lnTo>
                  <a:lnTo>
                    <a:pt x="964" y="978"/>
                  </a:lnTo>
                  <a:lnTo>
                    <a:pt x="962" y="982"/>
                  </a:lnTo>
                  <a:lnTo>
                    <a:pt x="960" y="984"/>
                  </a:lnTo>
                  <a:lnTo>
                    <a:pt x="958" y="988"/>
                  </a:lnTo>
                  <a:lnTo>
                    <a:pt x="954" y="990"/>
                  </a:lnTo>
                  <a:lnTo>
                    <a:pt x="946" y="990"/>
                  </a:lnTo>
                  <a:lnTo>
                    <a:pt x="946" y="996"/>
                  </a:lnTo>
                  <a:lnTo>
                    <a:pt x="944" y="1000"/>
                  </a:lnTo>
                  <a:lnTo>
                    <a:pt x="942" y="1004"/>
                  </a:lnTo>
                  <a:lnTo>
                    <a:pt x="938" y="1008"/>
                  </a:lnTo>
                  <a:lnTo>
                    <a:pt x="938" y="1020"/>
                  </a:lnTo>
                  <a:lnTo>
                    <a:pt x="938" y="1032"/>
                  </a:lnTo>
                  <a:lnTo>
                    <a:pt x="942" y="1036"/>
                  </a:lnTo>
                  <a:lnTo>
                    <a:pt x="946" y="1040"/>
                  </a:lnTo>
                  <a:lnTo>
                    <a:pt x="946" y="1044"/>
                  </a:lnTo>
                  <a:lnTo>
                    <a:pt x="948" y="1050"/>
                  </a:lnTo>
                  <a:lnTo>
                    <a:pt x="958" y="1056"/>
                  </a:lnTo>
                  <a:lnTo>
                    <a:pt x="966" y="1060"/>
                  </a:lnTo>
                  <a:lnTo>
                    <a:pt x="970" y="1062"/>
                  </a:lnTo>
                  <a:lnTo>
                    <a:pt x="972" y="1068"/>
                  </a:lnTo>
                  <a:lnTo>
                    <a:pt x="974" y="1076"/>
                  </a:lnTo>
                  <a:lnTo>
                    <a:pt x="972" y="1094"/>
                  </a:lnTo>
                  <a:lnTo>
                    <a:pt x="970" y="1098"/>
                  </a:lnTo>
                  <a:lnTo>
                    <a:pt x="966" y="1098"/>
                  </a:lnTo>
                  <a:lnTo>
                    <a:pt x="962" y="1100"/>
                  </a:lnTo>
                  <a:lnTo>
                    <a:pt x="958" y="1102"/>
                  </a:lnTo>
                  <a:lnTo>
                    <a:pt x="954" y="1104"/>
                  </a:lnTo>
                  <a:lnTo>
                    <a:pt x="950" y="1108"/>
                  </a:lnTo>
                  <a:lnTo>
                    <a:pt x="948" y="1110"/>
                  </a:lnTo>
                  <a:lnTo>
                    <a:pt x="948" y="1116"/>
                  </a:lnTo>
                  <a:lnTo>
                    <a:pt x="956" y="1124"/>
                  </a:lnTo>
                  <a:lnTo>
                    <a:pt x="966" y="1134"/>
                  </a:lnTo>
                  <a:lnTo>
                    <a:pt x="988" y="1134"/>
                  </a:lnTo>
                  <a:lnTo>
                    <a:pt x="1012" y="1136"/>
                  </a:lnTo>
                  <a:lnTo>
                    <a:pt x="1012" y="1140"/>
                  </a:lnTo>
                  <a:lnTo>
                    <a:pt x="1012" y="1144"/>
                  </a:lnTo>
                  <a:lnTo>
                    <a:pt x="1016" y="1144"/>
                  </a:lnTo>
                  <a:lnTo>
                    <a:pt x="1020" y="1148"/>
                  </a:lnTo>
                  <a:lnTo>
                    <a:pt x="1020" y="1154"/>
                  </a:lnTo>
                  <a:lnTo>
                    <a:pt x="1020" y="1164"/>
                  </a:lnTo>
                  <a:lnTo>
                    <a:pt x="1016" y="1166"/>
                  </a:lnTo>
                  <a:lnTo>
                    <a:pt x="1012" y="1170"/>
                  </a:lnTo>
                  <a:lnTo>
                    <a:pt x="1012" y="1174"/>
                  </a:lnTo>
                  <a:lnTo>
                    <a:pt x="1010" y="1178"/>
                  </a:lnTo>
                  <a:lnTo>
                    <a:pt x="1010" y="1184"/>
                  </a:lnTo>
                  <a:lnTo>
                    <a:pt x="1008" y="1190"/>
                  </a:lnTo>
                  <a:lnTo>
                    <a:pt x="1000" y="1202"/>
                  </a:lnTo>
                  <a:lnTo>
                    <a:pt x="994" y="1214"/>
                  </a:lnTo>
                  <a:lnTo>
                    <a:pt x="986" y="1226"/>
                  </a:lnTo>
                  <a:lnTo>
                    <a:pt x="980" y="1226"/>
                  </a:lnTo>
                  <a:lnTo>
                    <a:pt x="974" y="1228"/>
                  </a:lnTo>
                  <a:lnTo>
                    <a:pt x="974" y="1232"/>
                  </a:lnTo>
                  <a:lnTo>
                    <a:pt x="974" y="1236"/>
                  </a:lnTo>
                  <a:lnTo>
                    <a:pt x="960" y="1238"/>
                  </a:lnTo>
                  <a:lnTo>
                    <a:pt x="948" y="1244"/>
                  </a:lnTo>
                  <a:lnTo>
                    <a:pt x="938" y="1254"/>
                  </a:lnTo>
                  <a:lnTo>
                    <a:pt x="936" y="1264"/>
                  </a:lnTo>
                  <a:lnTo>
                    <a:pt x="936" y="1272"/>
                  </a:lnTo>
                  <a:lnTo>
                    <a:pt x="934" y="1274"/>
                  </a:lnTo>
                  <a:lnTo>
                    <a:pt x="932" y="1276"/>
                  </a:lnTo>
                  <a:lnTo>
                    <a:pt x="928" y="1276"/>
                  </a:lnTo>
                  <a:lnTo>
                    <a:pt x="924" y="1278"/>
                  </a:lnTo>
                  <a:lnTo>
                    <a:pt x="918" y="1278"/>
                  </a:lnTo>
                  <a:lnTo>
                    <a:pt x="918" y="1294"/>
                  </a:lnTo>
                  <a:lnTo>
                    <a:pt x="916" y="1310"/>
                  </a:lnTo>
                  <a:lnTo>
                    <a:pt x="914" y="1310"/>
                  </a:lnTo>
                  <a:lnTo>
                    <a:pt x="912" y="1312"/>
                  </a:lnTo>
                  <a:lnTo>
                    <a:pt x="910" y="1312"/>
                  </a:lnTo>
                  <a:lnTo>
                    <a:pt x="906" y="1312"/>
                  </a:lnTo>
                  <a:lnTo>
                    <a:pt x="900" y="1312"/>
                  </a:lnTo>
                  <a:lnTo>
                    <a:pt x="900" y="1316"/>
                  </a:lnTo>
                  <a:lnTo>
                    <a:pt x="900" y="1320"/>
                  </a:lnTo>
                  <a:lnTo>
                    <a:pt x="880" y="1320"/>
                  </a:lnTo>
                  <a:lnTo>
                    <a:pt x="862" y="1320"/>
                  </a:lnTo>
                  <a:lnTo>
                    <a:pt x="862" y="1324"/>
                  </a:lnTo>
                  <a:lnTo>
                    <a:pt x="862" y="1328"/>
                  </a:lnTo>
                  <a:lnTo>
                    <a:pt x="802" y="1330"/>
                  </a:lnTo>
                  <a:lnTo>
                    <a:pt x="744" y="1330"/>
                  </a:lnTo>
                  <a:lnTo>
                    <a:pt x="738" y="1334"/>
                  </a:lnTo>
                  <a:lnTo>
                    <a:pt x="734" y="1338"/>
                  </a:lnTo>
                  <a:lnTo>
                    <a:pt x="700" y="1338"/>
                  </a:lnTo>
                  <a:lnTo>
                    <a:pt x="674" y="1338"/>
                  </a:lnTo>
                  <a:lnTo>
                    <a:pt x="656" y="1338"/>
                  </a:lnTo>
                  <a:lnTo>
                    <a:pt x="646" y="1338"/>
                  </a:lnTo>
                  <a:lnTo>
                    <a:pt x="642" y="1340"/>
                  </a:lnTo>
                  <a:lnTo>
                    <a:pt x="640" y="1340"/>
                  </a:lnTo>
                  <a:lnTo>
                    <a:pt x="640" y="1340"/>
                  </a:lnTo>
                  <a:lnTo>
                    <a:pt x="638" y="1342"/>
                  </a:lnTo>
                  <a:lnTo>
                    <a:pt x="638" y="1346"/>
                  </a:lnTo>
                  <a:lnTo>
                    <a:pt x="622" y="1344"/>
                  </a:lnTo>
                  <a:lnTo>
                    <a:pt x="602" y="1344"/>
                  </a:lnTo>
                  <a:lnTo>
                    <a:pt x="584" y="1344"/>
                  </a:lnTo>
                  <a:lnTo>
                    <a:pt x="566" y="1346"/>
                  </a:lnTo>
                  <a:lnTo>
                    <a:pt x="550" y="1352"/>
                  </a:lnTo>
                  <a:lnTo>
                    <a:pt x="544" y="1354"/>
                  </a:lnTo>
                  <a:lnTo>
                    <a:pt x="538" y="1356"/>
                  </a:lnTo>
                  <a:lnTo>
                    <a:pt x="538" y="1358"/>
                  </a:lnTo>
                  <a:lnTo>
                    <a:pt x="538" y="1364"/>
                  </a:lnTo>
                  <a:lnTo>
                    <a:pt x="520" y="1364"/>
                  </a:lnTo>
                  <a:lnTo>
                    <a:pt x="502" y="1364"/>
                  </a:lnTo>
                  <a:lnTo>
                    <a:pt x="488" y="1370"/>
                  </a:lnTo>
                  <a:lnTo>
                    <a:pt x="468" y="1372"/>
                  </a:lnTo>
                  <a:lnTo>
                    <a:pt x="448" y="1372"/>
                  </a:lnTo>
                  <a:lnTo>
                    <a:pt x="428" y="1370"/>
                  </a:lnTo>
                  <a:lnTo>
                    <a:pt x="414" y="1364"/>
                  </a:lnTo>
                  <a:lnTo>
                    <a:pt x="410" y="1362"/>
                  </a:lnTo>
                  <a:lnTo>
                    <a:pt x="398" y="1362"/>
                  </a:lnTo>
                  <a:lnTo>
                    <a:pt x="386" y="1362"/>
                  </a:lnTo>
                  <a:lnTo>
                    <a:pt x="376" y="1362"/>
                  </a:lnTo>
                  <a:lnTo>
                    <a:pt x="372" y="1364"/>
                  </a:lnTo>
                  <a:lnTo>
                    <a:pt x="362" y="1368"/>
                  </a:lnTo>
                  <a:lnTo>
                    <a:pt x="342" y="1370"/>
                  </a:lnTo>
                  <a:lnTo>
                    <a:pt x="318" y="1372"/>
                  </a:lnTo>
                  <a:lnTo>
                    <a:pt x="292" y="1372"/>
                  </a:lnTo>
                  <a:lnTo>
                    <a:pt x="268" y="1370"/>
                  </a:lnTo>
                  <a:lnTo>
                    <a:pt x="250" y="1368"/>
                  </a:lnTo>
                  <a:lnTo>
                    <a:pt x="238" y="1364"/>
                  </a:lnTo>
                  <a:lnTo>
                    <a:pt x="230" y="1364"/>
                  </a:lnTo>
                  <a:lnTo>
                    <a:pt x="222" y="1362"/>
                  </a:lnTo>
                  <a:lnTo>
                    <a:pt x="216" y="1360"/>
                  </a:lnTo>
                  <a:lnTo>
                    <a:pt x="208" y="1356"/>
                  </a:lnTo>
                  <a:lnTo>
                    <a:pt x="188" y="1356"/>
                  </a:lnTo>
                  <a:lnTo>
                    <a:pt x="168" y="1356"/>
                  </a:lnTo>
                  <a:lnTo>
                    <a:pt x="156" y="1362"/>
                  </a:lnTo>
                  <a:lnTo>
                    <a:pt x="142" y="1364"/>
                  </a:lnTo>
                  <a:lnTo>
                    <a:pt x="128" y="1364"/>
                  </a:lnTo>
                  <a:lnTo>
                    <a:pt x="118" y="1372"/>
                  </a:lnTo>
                  <a:lnTo>
                    <a:pt x="104" y="1378"/>
                  </a:lnTo>
                  <a:lnTo>
                    <a:pt x="90" y="1380"/>
                  </a:lnTo>
                  <a:lnTo>
                    <a:pt x="90" y="1374"/>
                  </a:lnTo>
                  <a:lnTo>
                    <a:pt x="86" y="1370"/>
                  </a:lnTo>
                  <a:lnTo>
                    <a:pt x="82" y="1366"/>
                  </a:lnTo>
                  <a:lnTo>
                    <a:pt x="78" y="1364"/>
                  </a:lnTo>
                  <a:lnTo>
                    <a:pt x="72" y="1364"/>
                  </a:lnTo>
                  <a:lnTo>
                    <a:pt x="72" y="1360"/>
                  </a:lnTo>
                  <a:lnTo>
                    <a:pt x="72" y="1356"/>
                  </a:lnTo>
                  <a:lnTo>
                    <a:pt x="62" y="1356"/>
                  </a:lnTo>
                  <a:lnTo>
                    <a:pt x="54" y="1356"/>
                  </a:lnTo>
                  <a:lnTo>
                    <a:pt x="54" y="1336"/>
                  </a:lnTo>
                  <a:lnTo>
                    <a:pt x="54" y="1318"/>
                  </a:lnTo>
                  <a:lnTo>
                    <a:pt x="72" y="1304"/>
                  </a:lnTo>
                  <a:lnTo>
                    <a:pt x="90" y="1294"/>
                  </a:lnTo>
                  <a:lnTo>
                    <a:pt x="88" y="1274"/>
                  </a:lnTo>
                  <a:lnTo>
                    <a:pt x="88" y="1254"/>
                  </a:lnTo>
                  <a:lnTo>
                    <a:pt x="86" y="1250"/>
                  </a:lnTo>
                  <a:lnTo>
                    <a:pt x="82" y="1246"/>
                  </a:lnTo>
                  <a:lnTo>
                    <a:pt x="82" y="1242"/>
                  </a:lnTo>
                  <a:lnTo>
                    <a:pt x="80" y="1236"/>
                  </a:lnTo>
                  <a:lnTo>
                    <a:pt x="62" y="1230"/>
                  </a:lnTo>
                  <a:lnTo>
                    <a:pt x="42" y="1228"/>
                  </a:lnTo>
                  <a:lnTo>
                    <a:pt x="22" y="1226"/>
                  </a:lnTo>
                  <a:lnTo>
                    <a:pt x="14" y="1220"/>
                  </a:lnTo>
                  <a:lnTo>
                    <a:pt x="6" y="1212"/>
                  </a:lnTo>
                  <a:lnTo>
                    <a:pt x="6" y="1204"/>
                  </a:lnTo>
                  <a:lnTo>
                    <a:pt x="6" y="1198"/>
                  </a:lnTo>
                  <a:lnTo>
                    <a:pt x="8" y="1194"/>
                  </a:lnTo>
                  <a:lnTo>
                    <a:pt x="10" y="1188"/>
                  </a:lnTo>
                  <a:lnTo>
                    <a:pt x="14" y="1184"/>
                  </a:lnTo>
                  <a:close/>
                </a:path>
              </a:pathLst>
            </a:custGeom>
            <a:solidFill>
              <a:srgbClr val="488AC0">
                <a:alpha val="40000"/>
              </a:srgbClr>
            </a:solidFill>
            <a:ln w="12700">
              <a:solidFill>
                <a:srgbClr val="356E8D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5051273" y="1901593"/>
              <a:ext cx="2398726" cy="1366875"/>
            </a:xfrm>
            <a:custGeom>
              <a:avLst/>
              <a:gdLst>
                <a:gd name="T0" fmla="*/ 848 w 2032"/>
                <a:gd name="T1" fmla="*/ 1022 h 1158"/>
                <a:gd name="T2" fmla="*/ 730 w 2032"/>
                <a:gd name="T3" fmla="*/ 1040 h 1158"/>
                <a:gd name="T4" fmla="*/ 688 w 2032"/>
                <a:gd name="T5" fmla="*/ 1010 h 1158"/>
                <a:gd name="T6" fmla="*/ 582 w 2032"/>
                <a:gd name="T7" fmla="*/ 1046 h 1158"/>
                <a:gd name="T8" fmla="*/ 490 w 2032"/>
                <a:gd name="T9" fmla="*/ 1124 h 1158"/>
                <a:gd name="T10" fmla="*/ 454 w 2032"/>
                <a:gd name="T11" fmla="*/ 1024 h 1158"/>
                <a:gd name="T12" fmla="*/ 422 w 2032"/>
                <a:gd name="T13" fmla="*/ 990 h 1158"/>
                <a:gd name="T14" fmla="*/ 354 w 2032"/>
                <a:gd name="T15" fmla="*/ 986 h 1158"/>
                <a:gd name="T16" fmla="*/ 304 w 2032"/>
                <a:gd name="T17" fmla="*/ 954 h 1158"/>
                <a:gd name="T18" fmla="*/ 224 w 2032"/>
                <a:gd name="T19" fmla="*/ 988 h 1158"/>
                <a:gd name="T20" fmla="*/ 164 w 2032"/>
                <a:gd name="T21" fmla="*/ 1040 h 1158"/>
                <a:gd name="T22" fmla="*/ 100 w 2032"/>
                <a:gd name="T23" fmla="*/ 1004 h 1158"/>
                <a:gd name="T24" fmla="*/ 90 w 2032"/>
                <a:gd name="T25" fmla="*/ 932 h 1158"/>
                <a:gd name="T26" fmla="*/ 106 w 2032"/>
                <a:gd name="T27" fmla="*/ 882 h 1158"/>
                <a:gd name="T28" fmla="*/ 118 w 2032"/>
                <a:gd name="T29" fmla="*/ 778 h 1158"/>
                <a:gd name="T30" fmla="*/ 52 w 2032"/>
                <a:gd name="T31" fmla="*/ 684 h 1158"/>
                <a:gd name="T32" fmla="*/ 16 w 2032"/>
                <a:gd name="T33" fmla="*/ 658 h 1158"/>
                <a:gd name="T34" fmla="*/ 6 w 2032"/>
                <a:gd name="T35" fmla="*/ 576 h 1158"/>
                <a:gd name="T36" fmla="*/ 130 w 2032"/>
                <a:gd name="T37" fmla="*/ 518 h 1158"/>
                <a:gd name="T38" fmla="*/ 208 w 2032"/>
                <a:gd name="T39" fmla="*/ 488 h 1158"/>
                <a:gd name="T40" fmla="*/ 244 w 2032"/>
                <a:gd name="T41" fmla="*/ 554 h 1158"/>
                <a:gd name="T42" fmla="*/ 340 w 2032"/>
                <a:gd name="T43" fmla="*/ 642 h 1158"/>
                <a:gd name="T44" fmla="*/ 466 w 2032"/>
                <a:gd name="T45" fmla="*/ 668 h 1158"/>
                <a:gd name="T46" fmla="*/ 528 w 2032"/>
                <a:gd name="T47" fmla="*/ 628 h 1158"/>
                <a:gd name="T48" fmla="*/ 592 w 2032"/>
                <a:gd name="T49" fmla="*/ 574 h 1158"/>
                <a:gd name="T50" fmla="*/ 606 w 2032"/>
                <a:gd name="T51" fmla="*/ 540 h 1158"/>
                <a:gd name="T52" fmla="*/ 630 w 2032"/>
                <a:gd name="T53" fmla="*/ 464 h 1158"/>
                <a:gd name="T54" fmla="*/ 694 w 2032"/>
                <a:gd name="T55" fmla="*/ 436 h 1158"/>
                <a:gd name="T56" fmla="*/ 712 w 2032"/>
                <a:gd name="T57" fmla="*/ 416 h 1158"/>
                <a:gd name="T58" fmla="*/ 778 w 2032"/>
                <a:gd name="T59" fmla="*/ 352 h 1158"/>
                <a:gd name="T60" fmla="*/ 830 w 2032"/>
                <a:gd name="T61" fmla="*/ 314 h 1158"/>
                <a:gd name="T62" fmla="*/ 894 w 2032"/>
                <a:gd name="T63" fmla="*/ 344 h 1158"/>
                <a:gd name="T64" fmla="*/ 964 w 2032"/>
                <a:gd name="T65" fmla="*/ 302 h 1158"/>
                <a:gd name="T66" fmla="*/ 936 w 2032"/>
                <a:gd name="T67" fmla="*/ 262 h 1158"/>
                <a:gd name="T68" fmla="*/ 1022 w 2032"/>
                <a:gd name="T69" fmla="*/ 250 h 1158"/>
                <a:gd name="T70" fmla="*/ 1068 w 2032"/>
                <a:gd name="T71" fmla="*/ 168 h 1158"/>
                <a:gd name="T72" fmla="*/ 1180 w 2032"/>
                <a:gd name="T73" fmla="*/ 126 h 1158"/>
                <a:gd name="T74" fmla="*/ 1288 w 2032"/>
                <a:gd name="T75" fmla="*/ 26 h 1158"/>
                <a:gd name="T76" fmla="*/ 1352 w 2032"/>
                <a:gd name="T77" fmla="*/ 20 h 1158"/>
                <a:gd name="T78" fmla="*/ 1464 w 2032"/>
                <a:gd name="T79" fmla="*/ 4 h 1158"/>
                <a:gd name="T80" fmla="*/ 1522 w 2032"/>
                <a:gd name="T81" fmla="*/ 112 h 1158"/>
                <a:gd name="T82" fmla="*/ 1672 w 2032"/>
                <a:gd name="T83" fmla="*/ 188 h 1158"/>
                <a:gd name="T84" fmla="*/ 1782 w 2032"/>
                <a:gd name="T85" fmla="*/ 236 h 1158"/>
                <a:gd name="T86" fmla="*/ 1890 w 2032"/>
                <a:gd name="T87" fmla="*/ 234 h 1158"/>
                <a:gd name="T88" fmla="*/ 1974 w 2032"/>
                <a:gd name="T89" fmla="*/ 280 h 1158"/>
                <a:gd name="T90" fmla="*/ 2002 w 2032"/>
                <a:gd name="T91" fmla="*/ 312 h 1158"/>
                <a:gd name="T92" fmla="*/ 2024 w 2032"/>
                <a:gd name="T93" fmla="*/ 376 h 1158"/>
                <a:gd name="T94" fmla="*/ 2020 w 2032"/>
                <a:gd name="T95" fmla="*/ 474 h 1158"/>
                <a:gd name="T96" fmla="*/ 1956 w 2032"/>
                <a:gd name="T97" fmla="*/ 534 h 1158"/>
                <a:gd name="T98" fmla="*/ 1834 w 2032"/>
                <a:gd name="T99" fmla="*/ 568 h 1158"/>
                <a:gd name="T100" fmla="*/ 1710 w 2032"/>
                <a:gd name="T101" fmla="*/ 552 h 1158"/>
                <a:gd name="T102" fmla="*/ 1672 w 2032"/>
                <a:gd name="T103" fmla="*/ 582 h 1158"/>
                <a:gd name="T104" fmla="*/ 1642 w 2032"/>
                <a:gd name="T105" fmla="*/ 678 h 1158"/>
                <a:gd name="T106" fmla="*/ 1616 w 2032"/>
                <a:gd name="T107" fmla="*/ 740 h 1158"/>
                <a:gd name="T108" fmla="*/ 1586 w 2032"/>
                <a:gd name="T109" fmla="*/ 768 h 1158"/>
                <a:gd name="T110" fmla="*/ 1524 w 2032"/>
                <a:gd name="T111" fmla="*/ 838 h 1158"/>
                <a:gd name="T112" fmla="*/ 1480 w 2032"/>
                <a:gd name="T113" fmla="*/ 1138 h 1158"/>
                <a:gd name="T114" fmla="*/ 1408 w 2032"/>
                <a:gd name="T115" fmla="*/ 1104 h 1158"/>
                <a:gd name="T116" fmla="*/ 1128 w 2032"/>
                <a:gd name="T117" fmla="*/ 1084 h 1158"/>
                <a:gd name="T118" fmla="*/ 1048 w 2032"/>
                <a:gd name="T119" fmla="*/ 1034 h 1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032" h="1158">
                  <a:moveTo>
                    <a:pt x="1010" y="1014"/>
                  </a:moveTo>
                  <a:lnTo>
                    <a:pt x="1010" y="1012"/>
                  </a:lnTo>
                  <a:lnTo>
                    <a:pt x="1010" y="1012"/>
                  </a:lnTo>
                  <a:lnTo>
                    <a:pt x="942" y="1012"/>
                  </a:lnTo>
                  <a:lnTo>
                    <a:pt x="874" y="1012"/>
                  </a:lnTo>
                  <a:lnTo>
                    <a:pt x="874" y="1012"/>
                  </a:lnTo>
                  <a:lnTo>
                    <a:pt x="874" y="1014"/>
                  </a:lnTo>
                  <a:lnTo>
                    <a:pt x="862" y="1020"/>
                  </a:lnTo>
                  <a:lnTo>
                    <a:pt x="848" y="1022"/>
                  </a:lnTo>
                  <a:lnTo>
                    <a:pt x="832" y="1024"/>
                  </a:lnTo>
                  <a:lnTo>
                    <a:pt x="816" y="1022"/>
                  </a:lnTo>
                  <a:lnTo>
                    <a:pt x="816" y="1026"/>
                  </a:lnTo>
                  <a:lnTo>
                    <a:pt x="816" y="1030"/>
                  </a:lnTo>
                  <a:lnTo>
                    <a:pt x="802" y="1030"/>
                  </a:lnTo>
                  <a:lnTo>
                    <a:pt x="792" y="1032"/>
                  </a:lnTo>
                  <a:lnTo>
                    <a:pt x="780" y="1040"/>
                  </a:lnTo>
                  <a:lnTo>
                    <a:pt x="756" y="1040"/>
                  </a:lnTo>
                  <a:lnTo>
                    <a:pt x="730" y="1040"/>
                  </a:lnTo>
                  <a:lnTo>
                    <a:pt x="724" y="1036"/>
                  </a:lnTo>
                  <a:lnTo>
                    <a:pt x="720" y="1032"/>
                  </a:lnTo>
                  <a:lnTo>
                    <a:pt x="712" y="1030"/>
                  </a:lnTo>
                  <a:lnTo>
                    <a:pt x="712" y="1026"/>
                  </a:lnTo>
                  <a:lnTo>
                    <a:pt x="712" y="1022"/>
                  </a:lnTo>
                  <a:lnTo>
                    <a:pt x="706" y="1022"/>
                  </a:lnTo>
                  <a:lnTo>
                    <a:pt x="700" y="1018"/>
                  </a:lnTo>
                  <a:lnTo>
                    <a:pt x="694" y="1014"/>
                  </a:lnTo>
                  <a:lnTo>
                    <a:pt x="688" y="1010"/>
                  </a:lnTo>
                  <a:lnTo>
                    <a:pt x="682" y="1006"/>
                  </a:lnTo>
                  <a:lnTo>
                    <a:pt x="656" y="1006"/>
                  </a:lnTo>
                  <a:lnTo>
                    <a:pt x="630" y="1006"/>
                  </a:lnTo>
                  <a:lnTo>
                    <a:pt x="626" y="1016"/>
                  </a:lnTo>
                  <a:lnTo>
                    <a:pt x="618" y="1024"/>
                  </a:lnTo>
                  <a:lnTo>
                    <a:pt x="608" y="1028"/>
                  </a:lnTo>
                  <a:lnTo>
                    <a:pt x="600" y="1036"/>
                  </a:lnTo>
                  <a:lnTo>
                    <a:pt x="594" y="1048"/>
                  </a:lnTo>
                  <a:lnTo>
                    <a:pt x="582" y="1046"/>
                  </a:lnTo>
                  <a:lnTo>
                    <a:pt x="572" y="1046"/>
                  </a:lnTo>
                  <a:lnTo>
                    <a:pt x="560" y="1042"/>
                  </a:lnTo>
                  <a:lnTo>
                    <a:pt x="544" y="1042"/>
                  </a:lnTo>
                  <a:lnTo>
                    <a:pt x="532" y="1048"/>
                  </a:lnTo>
                  <a:lnTo>
                    <a:pt x="520" y="1056"/>
                  </a:lnTo>
                  <a:lnTo>
                    <a:pt x="520" y="1070"/>
                  </a:lnTo>
                  <a:lnTo>
                    <a:pt x="518" y="1084"/>
                  </a:lnTo>
                  <a:lnTo>
                    <a:pt x="502" y="1102"/>
                  </a:lnTo>
                  <a:lnTo>
                    <a:pt x="490" y="1124"/>
                  </a:lnTo>
                  <a:lnTo>
                    <a:pt x="474" y="1114"/>
                  </a:lnTo>
                  <a:lnTo>
                    <a:pt x="458" y="1100"/>
                  </a:lnTo>
                  <a:lnTo>
                    <a:pt x="448" y="1082"/>
                  </a:lnTo>
                  <a:lnTo>
                    <a:pt x="444" y="1064"/>
                  </a:lnTo>
                  <a:lnTo>
                    <a:pt x="448" y="1064"/>
                  </a:lnTo>
                  <a:lnTo>
                    <a:pt x="452" y="1064"/>
                  </a:lnTo>
                  <a:lnTo>
                    <a:pt x="454" y="1042"/>
                  </a:lnTo>
                  <a:lnTo>
                    <a:pt x="454" y="1030"/>
                  </a:lnTo>
                  <a:lnTo>
                    <a:pt x="454" y="1024"/>
                  </a:lnTo>
                  <a:lnTo>
                    <a:pt x="454" y="1020"/>
                  </a:lnTo>
                  <a:lnTo>
                    <a:pt x="452" y="1020"/>
                  </a:lnTo>
                  <a:lnTo>
                    <a:pt x="450" y="1016"/>
                  </a:lnTo>
                  <a:lnTo>
                    <a:pt x="446" y="1010"/>
                  </a:lnTo>
                  <a:lnTo>
                    <a:pt x="440" y="1006"/>
                  </a:lnTo>
                  <a:lnTo>
                    <a:pt x="436" y="1000"/>
                  </a:lnTo>
                  <a:lnTo>
                    <a:pt x="432" y="994"/>
                  </a:lnTo>
                  <a:lnTo>
                    <a:pt x="428" y="990"/>
                  </a:lnTo>
                  <a:lnTo>
                    <a:pt x="422" y="990"/>
                  </a:lnTo>
                  <a:lnTo>
                    <a:pt x="416" y="988"/>
                  </a:lnTo>
                  <a:lnTo>
                    <a:pt x="416" y="984"/>
                  </a:lnTo>
                  <a:lnTo>
                    <a:pt x="416" y="978"/>
                  </a:lnTo>
                  <a:lnTo>
                    <a:pt x="408" y="978"/>
                  </a:lnTo>
                  <a:lnTo>
                    <a:pt x="402" y="976"/>
                  </a:lnTo>
                  <a:lnTo>
                    <a:pt x="396" y="972"/>
                  </a:lnTo>
                  <a:lnTo>
                    <a:pt x="382" y="972"/>
                  </a:lnTo>
                  <a:lnTo>
                    <a:pt x="370" y="972"/>
                  </a:lnTo>
                  <a:lnTo>
                    <a:pt x="354" y="986"/>
                  </a:lnTo>
                  <a:lnTo>
                    <a:pt x="338" y="1000"/>
                  </a:lnTo>
                  <a:lnTo>
                    <a:pt x="334" y="998"/>
                  </a:lnTo>
                  <a:lnTo>
                    <a:pt x="328" y="996"/>
                  </a:lnTo>
                  <a:lnTo>
                    <a:pt x="324" y="992"/>
                  </a:lnTo>
                  <a:lnTo>
                    <a:pt x="320" y="990"/>
                  </a:lnTo>
                  <a:lnTo>
                    <a:pt x="312" y="988"/>
                  </a:lnTo>
                  <a:lnTo>
                    <a:pt x="312" y="976"/>
                  </a:lnTo>
                  <a:lnTo>
                    <a:pt x="308" y="966"/>
                  </a:lnTo>
                  <a:lnTo>
                    <a:pt x="304" y="954"/>
                  </a:lnTo>
                  <a:lnTo>
                    <a:pt x="282" y="954"/>
                  </a:lnTo>
                  <a:lnTo>
                    <a:pt x="268" y="954"/>
                  </a:lnTo>
                  <a:lnTo>
                    <a:pt x="262" y="954"/>
                  </a:lnTo>
                  <a:lnTo>
                    <a:pt x="260" y="954"/>
                  </a:lnTo>
                  <a:lnTo>
                    <a:pt x="260" y="956"/>
                  </a:lnTo>
                  <a:lnTo>
                    <a:pt x="256" y="968"/>
                  </a:lnTo>
                  <a:lnTo>
                    <a:pt x="246" y="976"/>
                  </a:lnTo>
                  <a:lnTo>
                    <a:pt x="234" y="982"/>
                  </a:lnTo>
                  <a:lnTo>
                    <a:pt x="224" y="988"/>
                  </a:lnTo>
                  <a:lnTo>
                    <a:pt x="222" y="994"/>
                  </a:lnTo>
                  <a:lnTo>
                    <a:pt x="218" y="1000"/>
                  </a:lnTo>
                  <a:lnTo>
                    <a:pt x="214" y="1006"/>
                  </a:lnTo>
                  <a:lnTo>
                    <a:pt x="208" y="1014"/>
                  </a:lnTo>
                  <a:lnTo>
                    <a:pt x="198" y="1024"/>
                  </a:lnTo>
                  <a:lnTo>
                    <a:pt x="186" y="1036"/>
                  </a:lnTo>
                  <a:lnTo>
                    <a:pt x="174" y="1044"/>
                  </a:lnTo>
                  <a:lnTo>
                    <a:pt x="166" y="1048"/>
                  </a:lnTo>
                  <a:lnTo>
                    <a:pt x="164" y="1040"/>
                  </a:lnTo>
                  <a:lnTo>
                    <a:pt x="162" y="1034"/>
                  </a:lnTo>
                  <a:lnTo>
                    <a:pt x="158" y="1028"/>
                  </a:lnTo>
                  <a:lnTo>
                    <a:pt x="152" y="1022"/>
                  </a:lnTo>
                  <a:lnTo>
                    <a:pt x="130" y="1022"/>
                  </a:lnTo>
                  <a:lnTo>
                    <a:pt x="106" y="1022"/>
                  </a:lnTo>
                  <a:lnTo>
                    <a:pt x="100" y="1014"/>
                  </a:lnTo>
                  <a:lnTo>
                    <a:pt x="94" y="1008"/>
                  </a:lnTo>
                  <a:lnTo>
                    <a:pt x="96" y="1006"/>
                  </a:lnTo>
                  <a:lnTo>
                    <a:pt x="100" y="1004"/>
                  </a:lnTo>
                  <a:lnTo>
                    <a:pt x="106" y="1000"/>
                  </a:lnTo>
                  <a:lnTo>
                    <a:pt x="110" y="998"/>
                  </a:lnTo>
                  <a:lnTo>
                    <a:pt x="114" y="996"/>
                  </a:lnTo>
                  <a:lnTo>
                    <a:pt x="118" y="992"/>
                  </a:lnTo>
                  <a:lnTo>
                    <a:pt x="118" y="974"/>
                  </a:lnTo>
                  <a:lnTo>
                    <a:pt x="118" y="956"/>
                  </a:lnTo>
                  <a:lnTo>
                    <a:pt x="108" y="948"/>
                  </a:lnTo>
                  <a:lnTo>
                    <a:pt x="98" y="940"/>
                  </a:lnTo>
                  <a:lnTo>
                    <a:pt x="90" y="932"/>
                  </a:lnTo>
                  <a:lnTo>
                    <a:pt x="84" y="922"/>
                  </a:lnTo>
                  <a:lnTo>
                    <a:pt x="82" y="908"/>
                  </a:lnTo>
                  <a:lnTo>
                    <a:pt x="86" y="906"/>
                  </a:lnTo>
                  <a:lnTo>
                    <a:pt x="88" y="902"/>
                  </a:lnTo>
                  <a:lnTo>
                    <a:pt x="90" y="898"/>
                  </a:lnTo>
                  <a:lnTo>
                    <a:pt x="90" y="894"/>
                  </a:lnTo>
                  <a:lnTo>
                    <a:pt x="98" y="890"/>
                  </a:lnTo>
                  <a:lnTo>
                    <a:pt x="104" y="886"/>
                  </a:lnTo>
                  <a:lnTo>
                    <a:pt x="106" y="882"/>
                  </a:lnTo>
                  <a:lnTo>
                    <a:pt x="110" y="878"/>
                  </a:lnTo>
                  <a:lnTo>
                    <a:pt x="114" y="872"/>
                  </a:lnTo>
                  <a:lnTo>
                    <a:pt x="118" y="866"/>
                  </a:lnTo>
                  <a:lnTo>
                    <a:pt x="120" y="860"/>
                  </a:lnTo>
                  <a:lnTo>
                    <a:pt x="120" y="844"/>
                  </a:lnTo>
                  <a:lnTo>
                    <a:pt x="120" y="822"/>
                  </a:lnTo>
                  <a:lnTo>
                    <a:pt x="120" y="800"/>
                  </a:lnTo>
                  <a:lnTo>
                    <a:pt x="120" y="784"/>
                  </a:lnTo>
                  <a:lnTo>
                    <a:pt x="118" y="778"/>
                  </a:lnTo>
                  <a:lnTo>
                    <a:pt x="114" y="774"/>
                  </a:lnTo>
                  <a:lnTo>
                    <a:pt x="112" y="772"/>
                  </a:lnTo>
                  <a:lnTo>
                    <a:pt x="106" y="760"/>
                  </a:lnTo>
                  <a:lnTo>
                    <a:pt x="94" y="750"/>
                  </a:lnTo>
                  <a:lnTo>
                    <a:pt x="84" y="740"/>
                  </a:lnTo>
                  <a:lnTo>
                    <a:pt x="74" y="730"/>
                  </a:lnTo>
                  <a:lnTo>
                    <a:pt x="70" y="716"/>
                  </a:lnTo>
                  <a:lnTo>
                    <a:pt x="58" y="700"/>
                  </a:lnTo>
                  <a:lnTo>
                    <a:pt x="52" y="684"/>
                  </a:lnTo>
                  <a:lnTo>
                    <a:pt x="48" y="684"/>
                  </a:lnTo>
                  <a:lnTo>
                    <a:pt x="44" y="684"/>
                  </a:lnTo>
                  <a:lnTo>
                    <a:pt x="44" y="678"/>
                  </a:lnTo>
                  <a:lnTo>
                    <a:pt x="44" y="674"/>
                  </a:lnTo>
                  <a:lnTo>
                    <a:pt x="36" y="674"/>
                  </a:lnTo>
                  <a:lnTo>
                    <a:pt x="30" y="670"/>
                  </a:lnTo>
                  <a:lnTo>
                    <a:pt x="26" y="668"/>
                  </a:lnTo>
                  <a:lnTo>
                    <a:pt x="22" y="664"/>
                  </a:lnTo>
                  <a:lnTo>
                    <a:pt x="16" y="658"/>
                  </a:lnTo>
                  <a:lnTo>
                    <a:pt x="16" y="654"/>
                  </a:lnTo>
                  <a:lnTo>
                    <a:pt x="16" y="648"/>
                  </a:lnTo>
                  <a:lnTo>
                    <a:pt x="10" y="648"/>
                  </a:lnTo>
                  <a:lnTo>
                    <a:pt x="6" y="648"/>
                  </a:lnTo>
                  <a:lnTo>
                    <a:pt x="4" y="630"/>
                  </a:lnTo>
                  <a:lnTo>
                    <a:pt x="0" y="612"/>
                  </a:lnTo>
                  <a:lnTo>
                    <a:pt x="0" y="594"/>
                  </a:lnTo>
                  <a:lnTo>
                    <a:pt x="4" y="586"/>
                  </a:lnTo>
                  <a:lnTo>
                    <a:pt x="6" y="576"/>
                  </a:lnTo>
                  <a:lnTo>
                    <a:pt x="6" y="566"/>
                  </a:lnTo>
                  <a:lnTo>
                    <a:pt x="6" y="556"/>
                  </a:lnTo>
                  <a:lnTo>
                    <a:pt x="10" y="554"/>
                  </a:lnTo>
                  <a:lnTo>
                    <a:pt x="14" y="554"/>
                  </a:lnTo>
                  <a:lnTo>
                    <a:pt x="16" y="538"/>
                  </a:lnTo>
                  <a:lnTo>
                    <a:pt x="16" y="522"/>
                  </a:lnTo>
                  <a:lnTo>
                    <a:pt x="70" y="522"/>
                  </a:lnTo>
                  <a:lnTo>
                    <a:pt x="124" y="522"/>
                  </a:lnTo>
                  <a:lnTo>
                    <a:pt x="130" y="518"/>
                  </a:lnTo>
                  <a:lnTo>
                    <a:pt x="136" y="514"/>
                  </a:lnTo>
                  <a:lnTo>
                    <a:pt x="140" y="514"/>
                  </a:lnTo>
                  <a:lnTo>
                    <a:pt x="146" y="512"/>
                  </a:lnTo>
                  <a:lnTo>
                    <a:pt x="154" y="512"/>
                  </a:lnTo>
                  <a:lnTo>
                    <a:pt x="160" y="498"/>
                  </a:lnTo>
                  <a:lnTo>
                    <a:pt x="168" y="492"/>
                  </a:lnTo>
                  <a:lnTo>
                    <a:pt x="178" y="488"/>
                  </a:lnTo>
                  <a:lnTo>
                    <a:pt x="192" y="488"/>
                  </a:lnTo>
                  <a:lnTo>
                    <a:pt x="208" y="488"/>
                  </a:lnTo>
                  <a:lnTo>
                    <a:pt x="212" y="492"/>
                  </a:lnTo>
                  <a:lnTo>
                    <a:pt x="216" y="494"/>
                  </a:lnTo>
                  <a:lnTo>
                    <a:pt x="222" y="496"/>
                  </a:lnTo>
                  <a:lnTo>
                    <a:pt x="222" y="504"/>
                  </a:lnTo>
                  <a:lnTo>
                    <a:pt x="222" y="514"/>
                  </a:lnTo>
                  <a:lnTo>
                    <a:pt x="226" y="514"/>
                  </a:lnTo>
                  <a:lnTo>
                    <a:pt x="230" y="514"/>
                  </a:lnTo>
                  <a:lnTo>
                    <a:pt x="234" y="536"/>
                  </a:lnTo>
                  <a:lnTo>
                    <a:pt x="244" y="554"/>
                  </a:lnTo>
                  <a:lnTo>
                    <a:pt x="258" y="570"/>
                  </a:lnTo>
                  <a:lnTo>
                    <a:pt x="260" y="580"/>
                  </a:lnTo>
                  <a:lnTo>
                    <a:pt x="260" y="588"/>
                  </a:lnTo>
                  <a:lnTo>
                    <a:pt x="296" y="588"/>
                  </a:lnTo>
                  <a:lnTo>
                    <a:pt x="332" y="590"/>
                  </a:lnTo>
                  <a:lnTo>
                    <a:pt x="332" y="610"/>
                  </a:lnTo>
                  <a:lnTo>
                    <a:pt x="334" y="630"/>
                  </a:lnTo>
                  <a:lnTo>
                    <a:pt x="338" y="636"/>
                  </a:lnTo>
                  <a:lnTo>
                    <a:pt x="340" y="642"/>
                  </a:lnTo>
                  <a:lnTo>
                    <a:pt x="342" y="648"/>
                  </a:lnTo>
                  <a:lnTo>
                    <a:pt x="342" y="656"/>
                  </a:lnTo>
                  <a:lnTo>
                    <a:pt x="356" y="658"/>
                  </a:lnTo>
                  <a:lnTo>
                    <a:pt x="372" y="662"/>
                  </a:lnTo>
                  <a:lnTo>
                    <a:pt x="390" y="666"/>
                  </a:lnTo>
                  <a:lnTo>
                    <a:pt x="400" y="674"/>
                  </a:lnTo>
                  <a:lnTo>
                    <a:pt x="430" y="672"/>
                  </a:lnTo>
                  <a:lnTo>
                    <a:pt x="460" y="672"/>
                  </a:lnTo>
                  <a:lnTo>
                    <a:pt x="466" y="668"/>
                  </a:lnTo>
                  <a:lnTo>
                    <a:pt x="474" y="666"/>
                  </a:lnTo>
                  <a:lnTo>
                    <a:pt x="480" y="666"/>
                  </a:lnTo>
                  <a:lnTo>
                    <a:pt x="488" y="664"/>
                  </a:lnTo>
                  <a:lnTo>
                    <a:pt x="490" y="660"/>
                  </a:lnTo>
                  <a:lnTo>
                    <a:pt x="490" y="656"/>
                  </a:lnTo>
                  <a:lnTo>
                    <a:pt x="500" y="654"/>
                  </a:lnTo>
                  <a:lnTo>
                    <a:pt x="508" y="654"/>
                  </a:lnTo>
                  <a:lnTo>
                    <a:pt x="520" y="642"/>
                  </a:lnTo>
                  <a:lnTo>
                    <a:pt x="528" y="628"/>
                  </a:lnTo>
                  <a:lnTo>
                    <a:pt x="536" y="616"/>
                  </a:lnTo>
                  <a:lnTo>
                    <a:pt x="544" y="604"/>
                  </a:lnTo>
                  <a:lnTo>
                    <a:pt x="558" y="594"/>
                  </a:lnTo>
                  <a:lnTo>
                    <a:pt x="574" y="588"/>
                  </a:lnTo>
                  <a:lnTo>
                    <a:pt x="574" y="584"/>
                  </a:lnTo>
                  <a:lnTo>
                    <a:pt x="574" y="582"/>
                  </a:lnTo>
                  <a:lnTo>
                    <a:pt x="582" y="580"/>
                  </a:lnTo>
                  <a:lnTo>
                    <a:pt x="590" y="578"/>
                  </a:lnTo>
                  <a:lnTo>
                    <a:pt x="592" y="574"/>
                  </a:lnTo>
                  <a:lnTo>
                    <a:pt x="592" y="568"/>
                  </a:lnTo>
                  <a:lnTo>
                    <a:pt x="594" y="564"/>
                  </a:lnTo>
                  <a:lnTo>
                    <a:pt x="596" y="558"/>
                  </a:lnTo>
                  <a:lnTo>
                    <a:pt x="600" y="554"/>
                  </a:lnTo>
                  <a:lnTo>
                    <a:pt x="600" y="550"/>
                  </a:lnTo>
                  <a:lnTo>
                    <a:pt x="602" y="548"/>
                  </a:lnTo>
                  <a:lnTo>
                    <a:pt x="602" y="546"/>
                  </a:lnTo>
                  <a:lnTo>
                    <a:pt x="604" y="542"/>
                  </a:lnTo>
                  <a:lnTo>
                    <a:pt x="606" y="540"/>
                  </a:lnTo>
                  <a:lnTo>
                    <a:pt x="610" y="536"/>
                  </a:lnTo>
                  <a:lnTo>
                    <a:pt x="610" y="524"/>
                  </a:lnTo>
                  <a:lnTo>
                    <a:pt x="612" y="514"/>
                  </a:lnTo>
                  <a:lnTo>
                    <a:pt x="616" y="512"/>
                  </a:lnTo>
                  <a:lnTo>
                    <a:pt x="620" y="512"/>
                  </a:lnTo>
                  <a:lnTo>
                    <a:pt x="620" y="500"/>
                  </a:lnTo>
                  <a:lnTo>
                    <a:pt x="622" y="488"/>
                  </a:lnTo>
                  <a:lnTo>
                    <a:pt x="628" y="480"/>
                  </a:lnTo>
                  <a:lnTo>
                    <a:pt x="630" y="464"/>
                  </a:lnTo>
                  <a:lnTo>
                    <a:pt x="636" y="458"/>
                  </a:lnTo>
                  <a:lnTo>
                    <a:pt x="642" y="454"/>
                  </a:lnTo>
                  <a:lnTo>
                    <a:pt x="652" y="454"/>
                  </a:lnTo>
                  <a:lnTo>
                    <a:pt x="662" y="452"/>
                  </a:lnTo>
                  <a:lnTo>
                    <a:pt x="674" y="446"/>
                  </a:lnTo>
                  <a:lnTo>
                    <a:pt x="674" y="440"/>
                  </a:lnTo>
                  <a:lnTo>
                    <a:pt x="676" y="438"/>
                  </a:lnTo>
                  <a:lnTo>
                    <a:pt x="684" y="436"/>
                  </a:lnTo>
                  <a:lnTo>
                    <a:pt x="694" y="436"/>
                  </a:lnTo>
                  <a:lnTo>
                    <a:pt x="696" y="432"/>
                  </a:lnTo>
                  <a:lnTo>
                    <a:pt x="696" y="430"/>
                  </a:lnTo>
                  <a:lnTo>
                    <a:pt x="700" y="428"/>
                  </a:lnTo>
                  <a:lnTo>
                    <a:pt x="704" y="428"/>
                  </a:lnTo>
                  <a:lnTo>
                    <a:pt x="704" y="424"/>
                  </a:lnTo>
                  <a:lnTo>
                    <a:pt x="704" y="420"/>
                  </a:lnTo>
                  <a:lnTo>
                    <a:pt x="708" y="420"/>
                  </a:lnTo>
                  <a:lnTo>
                    <a:pt x="712" y="420"/>
                  </a:lnTo>
                  <a:lnTo>
                    <a:pt x="712" y="416"/>
                  </a:lnTo>
                  <a:lnTo>
                    <a:pt x="712" y="412"/>
                  </a:lnTo>
                  <a:lnTo>
                    <a:pt x="728" y="408"/>
                  </a:lnTo>
                  <a:lnTo>
                    <a:pt x="742" y="398"/>
                  </a:lnTo>
                  <a:lnTo>
                    <a:pt x="752" y="386"/>
                  </a:lnTo>
                  <a:lnTo>
                    <a:pt x="756" y="386"/>
                  </a:lnTo>
                  <a:lnTo>
                    <a:pt x="760" y="386"/>
                  </a:lnTo>
                  <a:lnTo>
                    <a:pt x="764" y="374"/>
                  </a:lnTo>
                  <a:lnTo>
                    <a:pt x="772" y="364"/>
                  </a:lnTo>
                  <a:lnTo>
                    <a:pt x="778" y="352"/>
                  </a:lnTo>
                  <a:lnTo>
                    <a:pt x="782" y="352"/>
                  </a:lnTo>
                  <a:lnTo>
                    <a:pt x="788" y="352"/>
                  </a:lnTo>
                  <a:lnTo>
                    <a:pt x="788" y="346"/>
                  </a:lnTo>
                  <a:lnTo>
                    <a:pt x="788" y="342"/>
                  </a:lnTo>
                  <a:lnTo>
                    <a:pt x="792" y="338"/>
                  </a:lnTo>
                  <a:lnTo>
                    <a:pt x="796" y="334"/>
                  </a:lnTo>
                  <a:lnTo>
                    <a:pt x="802" y="322"/>
                  </a:lnTo>
                  <a:lnTo>
                    <a:pt x="814" y="316"/>
                  </a:lnTo>
                  <a:lnTo>
                    <a:pt x="830" y="314"/>
                  </a:lnTo>
                  <a:lnTo>
                    <a:pt x="848" y="314"/>
                  </a:lnTo>
                  <a:lnTo>
                    <a:pt x="862" y="318"/>
                  </a:lnTo>
                  <a:lnTo>
                    <a:pt x="874" y="326"/>
                  </a:lnTo>
                  <a:lnTo>
                    <a:pt x="880" y="326"/>
                  </a:lnTo>
                  <a:lnTo>
                    <a:pt x="884" y="330"/>
                  </a:lnTo>
                  <a:lnTo>
                    <a:pt x="888" y="332"/>
                  </a:lnTo>
                  <a:lnTo>
                    <a:pt x="890" y="336"/>
                  </a:lnTo>
                  <a:lnTo>
                    <a:pt x="892" y="338"/>
                  </a:lnTo>
                  <a:lnTo>
                    <a:pt x="894" y="344"/>
                  </a:lnTo>
                  <a:lnTo>
                    <a:pt x="898" y="348"/>
                  </a:lnTo>
                  <a:lnTo>
                    <a:pt x="902" y="352"/>
                  </a:lnTo>
                  <a:lnTo>
                    <a:pt x="934" y="352"/>
                  </a:lnTo>
                  <a:lnTo>
                    <a:pt x="966" y="352"/>
                  </a:lnTo>
                  <a:lnTo>
                    <a:pt x="970" y="350"/>
                  </a:lnTo>
                  <a:lnTo>
                    <a:pt x="972" y="350"/>
                  </a:lnTo>
                  <a:lnTo>
                    <a:pt x="970" y="334"/>
                  </a:lnTo>
                  <a:lnTo>
                    <a:pt x="966" y="318"/>
                  </a:lnTo>
                  <a:lnTo>
                    <a:pt x="964" y="302"/>
                  </a:lnTo>
                  <a:lnTo>
                    <a:pt x="960" y="300"/>
                  </a:lnTo>
                  <a:lnTo>
                    <a:pt x="956" y="296"/>
                  </a:lnTo>
                  <a:lnTo>
                    <a:pt x="954" y="292"/>
                  </a:lnTo>
                  <a:lnTo>
                    <a:pt x="952" y="286"/>
                  </a:lnTo>
                  <a:lnTo>
                    <a:pt x="950" y="284"/>
                  </a:lnTo>
                  <a:lnTo>
                    <a:pt x="946" y="280"/>
                  </a:lnTo>
                  <a:lnTo>
                    <a:pt x="942" y="278"/>
                  </a:lnTo>
                  <a:lnTo>
                    <a:pt x="936" y="278"/>
                  </a:lnTo>
                  <a:lnTo>
                    <a:pt x="936" y="262"/>
                  </a:lnTo>
                  <a:lnTo>
                    <a:pt x="934" y="246"/>
                  </a:lnTo>
                  <a:lnTo>
                    <a:pt x="936" y="230"/>
                  </a:lnTo>
                  <a:lnTo>
                    <a:pt x="942" y="218"/>
                  </a:lnTo>
                  <a:lnTo>
                    <a:pt x="956" y="218"/>
                  </a:lnTo>
                  <a:lnTo>
                    <a:pt x="970" y="218"/>
                  </a:lnTo>
                  <a:lnTo>
                    <a:pt x="982" y="230"/>
                  </a:lnTo>
                  <a:lnTo>
                    <a:pt x="996" y="242"/>
                  </a:lnTo>
                  <a:lnTo>
                    <a:pt x="1008" y="248"/>
                  </a:lnTo>
                  <a:lnTo>
                    <a:pt x="1022" y="250"/>
                  </a:lnTo>
                  <a:lnTo>
                    <a:pt x="1038" y="240"/>
                  </a:lnTo>
                  <a:lnTo>
                    <a:pt x="1040" y="236"/>
                  </a:lnTo>
                  <a:lnTo>
                    <a:pt x="1040" y="232"/>
                  </a:lnTo>
                  <a:lnTo>
                    <a:pt x="1042" y="228"/>
                  </a:lnTo>
                  <a:lnTo>
                    <a:pt x="1046" y="224"/>
                  </a:lnTo>
                  <a:lnTo>
                    <a:pt x="1046" y="198"/>
                  </a:lnTo>
                  <a:lnTo>
                    <a:pt x="1048" y="172"/>
                  </a:lnTo>
                  <a:lnTo>
                    <a:pt x="1056" y="168"/>
                  </a:lnTo>
                  <a:lnTo>
                    <a:pt x="1068" y="168"/>
                  </a:lnTo>
                  <a:lnTo>
                    <a:pt x="1080" y="170"/>
                  </a:lnTo>
                  <a:lnTo>
                    <a:pt x="1088" y="174"/>
                  </a:lnTo>
                  <a:lnTo>
                    <a:pt x="1114" y="174"/>
                  </a:lnTo>
                  <a:lnTo>
                    <a:pt x="1140" y="174"/>
                  </a:lnTo>
                  <a:lnTo>
                    <a:pt x="1148" y="164"/>
                  </a:lnTo>
                  <a:lnTo>
                    <a:pt x="1158" y="156"/>
                  </a:lnTo>
                  <a:lnTo>
                    <a:pt x="1162" y="144"/>
                  </a:lnTo>
                  <a:lnTo>
                    <a:pt x="1172" y="136"/>
                  </a:lnTo>
                  <a:lnTo>
                    <a:pt x="1180" y="126"/>
                  </a:lnTo>
                  <a:lnTo>
                    <a:pt x="1188" y="116"/>
                  </a:lnTo>
                  <a:lnTo>
                    <a:pt x="1208" y="110"/>
                  </a:lnTo>
                  <a:lnTo>
                    <a:pt x="1224" y="98"/>
                  </a:lnTo>
                  <a:lnTo>
                    <a:pt x="1236" y="82"/>
                  </a:lnTo>
                  <a:lnTo>
                    <a:pt x="1252" y="68"/>
                  </a:lnTo>
                  <a:lnTo>
                    <a:pt x="1270" y="56"/>
                  </a:lnTo>
                  <a:lnTo>
                    <a:pt x="1274" y="42"/>
                  </a:lnTo>
                  <a:lnTo>
                    <a:pt x="1278" y="32"/>
                  </a:lnTo>
                  <a:lnTo>
                    <a:pt x="1288" y="26"/>
                  </a:lnTo>
                  <a:lnTo>
                    <a:pt x="1300" y="22"/>
                  </a:lnTo>
                  <a:lnTo>
                    <a:pt x="1300" y="26"/>
                  </a:lnTo>
                  <a:lnTo>
                    <a:pt x="1300" y="28"/>
                  </a:lnTo>
                  <a:lnTo>
                    <a:pt x="1322" y="28"/>
                  </a:lnTo>
                  <a:lnTo>
                    <a:pt x="1346" y="30"/>
                  </a:lnTo>
                  <a:lnTo>
                    <a:pt x="1346" y="26"/>
                  </a:lnTo>
                  <a:lnTo>
                    <a:pt x="1346" y="22"/>
                  </a:lnTo>
                  <a:lnTo>
                    <a:pt x="1350" y="22"/>
                  </a:lnTo>
                  <a:lnTo>
                    <a:pt x="1352" y="20"/>
                  </a:lnTo>
                  <a:lnTo>
                    <a:pt x="1354" y="20"/>
                  </a:lnTo>
                  <a:lnTo>
                    <a:pt x="1356" y="18"/>
                  </a:lnTo>
                  <a:lnTo>
                    <a:pt x="1360" y="14"/>
                  </a:lnTo>
                  <a:lnTo>
                    <a:pt x="1392" y="14"/>
                  </a:lnTo>
                  <a:lnTo>
                    <a:pt x="1426" y="12"/>
                  </a:lnTo>
                  <a:lnTo>
                    <a:pt x="1442" y="2"/>
                  </a:lnTo>
                  <a:lnTo>
                    <a:pt x="1452" y="0"/>
                  </a:lnTo>
                  <a:lnTo>
                    <a:pt x="1458" y="0"/>
                  </a:lnTo>
                  <a:lnTo>
                    <a:pt x="1464" y="4"/>
                  </a:lnTo>
                  <a:lnTo>
                    <a:pt x="1472" y="8"/>
                  </a:lnTo>
                  <a:lnTo>
                    <a:pt x="1486" y="14"/>
                  </a:lnTo>
                  <a:lnTo>
                    <a:pt x="1486" y="26"/>
                  </a:lnTo>
                  <a:lnTo>
                    <a:pt x="1488" y="38"/>
                  </a:lnTo>
                  <a:lnTo>
                    <a:pt x="1498" y="52"/>
                  </a:lnTo>
                  <a:lnTo>
                    <a:pt x="1506" y="66"/>
                  </a:lnTo>
                  <a:lnTo>
                    <a:pt x="1512" y="80"/>
                  </a:lnTo>
                  <a:lnTo>
                    <a:pt x="1522" y="94"/>
                  </a:lnTo>
                  <a:lnTo>
                    <a:pt x="1522" y="112"/>
                  </a:lnTo>
                  <a:lnTo>
                    <a:pt x="1524" y="130"/>
                  </a:lnTo>
                  <a:lnTo>
                    <a:pt x="1546" y="148"/>
                  </a:lnTo>
                  <a:lnTo>
                    <a:pt x="1570" y="164"/>
                  </a:lnTo>
                  <a:lnTo>
                    <a:pt x="1586" y="166"/>
                  </a:lnTo>
                  <a:lnTo>
                    <a:pt x="1596" y="172"/>
                  </a:lnTo>
                  <a:lnTo>
                    <a:pt x="1608" y="182"/>
                  </a:lnTo>
                  <a:lnTo>
                    <a:pt x="1640" y="184"/>
                  </a:lnTo>
                  <a:lnTo>
                    <a:pt x="1672" y="184"/>
                  </a:lnTo>
                  <a:lnTo>
                    <a:pt x="1672" y="188"/>
                  </a:lnTo>
                  <a:lnTo>
                    <a:pt x="1672" y="192"/>
                  </a:lnTo>
                  <a:lnTo>
                    <a:pt x="1678" y="192"/>
                  </a:lnTo>
                  <a:lnTo>
                    <a:pt x="1684" y="192"/>
                  </a:lnTo>
                  <a:lnTo>
                    <a:pt x="1702" y="206"/>
                  </a:lnTo>
                  <a:lnTo>
                    <a:pt x="1720" y="214"/>
                  </a:lnTo>
                  <a:lnTo>
                    <a:pt x="1740" y="218"/>
                  </a:lnTo>
                  <a:lnTo>
                    <a:pt x="1752" y="226"/>
                  </a:lnTo>
                  <a:lnTo>
                    <a:pt x="1766" y="230"/>
                  </a:lnTo>
                  <a:lnTo>
                    <a:pt x="1782" y="236"/>
                  </a:lnTo>
                  <a:lnTo>
                    <a:pt x="1794" y="242"/>
                  </a:lnTo>
                  <a:lnTo>
                    <a:pt x="1800" y="244"/>
                  </a:lnTo>
                  <a:lnTo>
                    <a:pt x="1812" y="244"/>
                  </a:lnTo>
                  <a:lnTo>
                    <a:pt x="1826" y="244"/>
                  </a:lnTo>
                  <a:lnTo>
                    <a:pt x="1840" y="244"/>
                  </a:lnTo>
                  <a:lnTo>
                    <a:pt x="1844" y="242"/>
                  </a:lnTo>
                  <a:lnTo>
                    <a:pt x="1848" y="238"/>
                  </a:lnTo>
                  <a:lnTo>
                    <a:pt x="1854" y="234"/>
                  </a:lnTo>
                  <a:lnTo>
                    <a:pt x="1890" y="234"/>
                  </a:lnTo>
                  <a:lnTo>
                    <a:pt x="1926" y="234"/>
                  </a:lnTo>
                  <a:lnTo>
                    <a:pt x="1936" y="242"/>
                  </a:lnTo>
                  <a:lnTo>
                    <a:pt x="1944" y="248"/>
                  </a:lnTo>
                  <a:lnTo>
                    <a:pt x="1952" y="250"/>
                  </a:lnTo>
                  <a:lnTo>
                    <a:pt x="1964" y="252"/>
                  </a:lnTo>
                  <a:lnTo>
                    <a:pt x="1966" y="260"/>
                  </a:lnTo>
                  <a:lnTo>
                    <a:pt x="1968" y="266"/>
                  </a:lnTo>
                  <a:lnTo>
                    <a:pt x="1968" y="274"/>
                  </a:lnTo>
                  <a:lnTo>
                    <a:pt x="1974" y="280"/>
                  </a:lnTo>
                  <a:lnTo>
                    <a:pt x="1980" y="284"/>
                  </a:lnTo>
                  <a:lnTo>
                    <a:pt x="1982" y="290"/>
                  </a:lnTo>
                  <a:lnTo>
                    <a:pt x="1986" y="294"/>
                  </a:lnTo>
                  <a:lnTo>
                    <a:pt x="1988" y="302"/>
                  </a:lnTo>
                  <a:lnTo>
                    <a:pt x="1992" y="302"/>
                  </a:lnTo>
                  <a:lnTo>
                    <a:pt x="1998" y="302"/>
                  </a:lnTo>
                  <a:lnTo>
                    <a:pt x="1998" y="308"/>
                  </a:lnTo>
                  <a:lnTo>
                    <a:pt x="2000" y="310"/>
                  </a:lnTo>
                  <a:lnTo>
                    <a:pt x="2002" y="312"/>
                  </a:lnTo>
                  <a:lnTo>
                    <a:pt x="2006" y="316"/>
                  </a:lnTo>
                  <a:lnTo>
                    <a:pt x="2006" y="334"/>
                  </a:lnTo>
                  <a:lnTo>
                    <a:pt x="2006" y="352"/>
                  </a:lnTo>
                  <a:lnTo>
                    <a:pt x="2012" y="352"/>
                  </a:lnTo>
                  <a:lnTo>
                    <a:pt x="2016" y="352"/>
                  </a:lnTo>
                  <a:lnTo>
                    <a:pt x="2016" y="360"/>
                  </a:lnTo>
                  <a:lnTo>
                    <a:pt x="2018" y="366"/>
                  </a:lnTo>
                  <a:lnTo>
                    <a:pt x="2020" y="370"/>
                  </a:lnTo>
                  <a:lnTo>
                    <a:pt x="2024" y="376"/>
                  </a:lnTo>
                  <a:lnTo>
                    <a:pt x="2024" y="410"/>
                  </a:lnTo>
                  <a:lnTo>
                    <a:pt x="2024" y="444"/>
                  </a:lnTo>
                  <a:lnTo>
                    <a:pt x="2028" y="448"/>
                  </a:lnTo>
                  <a:lnTo>
                    <a:pt x="2030" y="450"/>
                  </a:lnTo>
                  <a:lnTo>
                    <a:pt x="2032" y="452"/>
                  </a:lnTo>
                  <a:lnTo>
                    <a:pt x="2032" y="458"/>
                  </a:lnTo>
                  <a:lnTo>
                    <a:pt x="2026" y="464"/>
                  </a:lnTo>
                  <a:lnTo>
                    <a:pt x="2022" y="470"/>
                  </a:lnTo>
                  <a:lnTo>
                    <a:pt x="2020" y="474"/>
                  </a:lnTo>
                  <a:lnTo>
                    <a:pt x="2014" y="480"/>
                  </a:lnTo>
                  <a:lnTo>
                    <a:pt x="2008" y="486"/>
                  </a:lnTo>
                  <a:lnTo>
                    <a:pt x="2004" y="498"/>
                  </a:lnTo>
                  <a:lnTo>
                    <a:pt x="1994" y="506"/>
                  </a:lnTo>
                  <a:lnTo>
                    <a:pt x="1982" y="510"/>
                  </a:lnTo>
                  <a:lnTo>
                    <a:pt x="1968" y="514"/>
                  </a:lnTo>
                  <a:lnTo>
                    <a:pt x="1966" y="522"/>
                  </a:lnTo>
                  <a:lnTo>
                    <a:pt x="1962" y="530"/>
                  </a:lnTo>
                  <a:lnTo>
                    <a:pt x="1956" y="534"/>
                  </a:lnTo>
                  <a:lnTo>
                    <a:pt x="1950" y="538"/>
                  </a:lnTo>
                  <a:lnTo>
                    <a:pt x="1942" y="540"/>
                  </a:lnTo>
                  <a:lnTo>
                    <a:pt x="1928" y="554"/>
                  </a:lnTo>
                  <a:lnTo>
                    <a:pt x="1918" y="572"/>
                  </a:lnTo>
                  <a:lnTo>
                    <a:pt x="1906" y="588"/>
                  </a:lnTo>
                  <a:lnTo>
                    <a:pt x="1892" y="588"/>
                  </a:lnTo>
                  <a:lnTo>
                    <a:pt x="1880" y="588"/>
                  </a:lnTo>
                  <a:lnTo>
                    <a:pt x="1858" y="576"/>
                  </a:lnTo>
                  <a:lnTo>
                    <a:pt x="1834" y="568"/>
                  </a:lnTo>
                  <a:lnTo>
                    <a:pt x="1810" y="560"/>
                  </a:lnTo>
                  <a:lnTo>
                    <a:pt x="1788" y="548"/>
                  </a:lnTo>
                  <a:lnTo>
                    <a:pt x="1788" y="546"/>
                  </a:lnTo>
                  <a:lnTo>
                    <a:pt x="1788" y="546"/>
                  </a:lnTo>
                  <a:lnTo>
                    <a:pt x="1750" y="546"/>
                  </a:lnTo>
                  <a:lnTo>
                    <a:pt x="1710" y="546"/>
                  </a:lnTo>
                  <a:lnTo>
                    <a:pt x="1710" y="546"/>
                  </a:lnTo>
                  <a:lnTo>
                    <a:pt x="1710" y="548"/>
                  </a:lnTo>
                  <a:lnTo>
                    <a:pt x="1710" y="552"/>
                  </a:lnTo>
                  <a:lnTo>
                    <a:pt x="1710" y="556"/>
                  </a:lnTo>
                  <a:lnTo>
                    <a:pt x="1702" y="558"/>
                  </a:lnTo>
                  <a:lnTo>
                    <a:pt x="1696" y="560"/>
                  </a:lnTo>
                  <a:lnTo>
                    <a:pt x="1690" y="564"/>
                  </a:lnTo>
                  <a:lnTo>
                    <a:pt x="1686" y="570"/>
                  </a:lnTo>
                  <a:lnTo>
                    <a:pt x="1682" y="576"/>
                  </a:lnTo>
                  <a:lnTo>
                    <a:pt x="1680" y="582"/>
                  </a:lnTo>
                  <a:lnTo>
                    <a:pt x="1676" y="582"/>
                  </a:lnTo>
                  <a:lnTo>
                    <a:pt x="1672" y="582"/>
                  </a:lnTo>
                  <a:lnTo>
                    <a:pt x="1672" y="598"/>
                  </a:lnTo>
                  <a:lnTo>
                    <a:pt x="1672" y="614"/>
                  </a:lnTo>
                  <a:lnTo>
                    <a:pt x="1660" y="614"/>
                  </a:lnTo>
                  <a:lnTo>
                    <a:pt x="1650" y="614"/>
                  </a:lnTo>
                  <a:lnTo>
                    <a:pt x="1650" y="638"/>
                  </a:lnTo>
                  <a:lnTo>
                    <a:pt x="1650" y="660"/>
                  </a:lnTo>
                  <a:lnTo>
                    <a:pt x="1646" y="666"/>
                  </a:lnTo>
                  <a:lnTo>
                    <a:pt x="1644" y="672"/>
                  </a:lnTo>
                  <a:lnTo>
                    <a:pt x="1642" y="678"/>
                  </a:lnTo>
                  <a:lnTo>
                    <a:pt x="1636" y="686"/>
                  </a:lnTo>
                  <a:lnTo>
                    <a:pt x="1632" y="696"/>
                  </a:lnTo>
                  <a:lnTo>
                    <a:pt x="1632" y="710"/>
                  </a:lnTo>
                  <a:lnTo>
                    <a:pt x="1632" y="722"/>
                  </a:lnTo>
                  <a:lnTo>
                    <a:pt x="1626" y="726"/>
                  </a:lnTo>
                  <a:lnTo>
                    <a:pt x="1622" y="730"/>
                  </a:lnTo>
                  <a:lnTo>
                    <a:pt x="1620" y="732"/>
                  </a:lnTo>
                  <a:lnTo>
                    <a:pt x="1618" y="736"/>
                  </a:lnTo>
                  <a:lnTo>
                    <a:pt x="1616" y="740"/>
                  </a:lnTo>
                  <a:lnTo>
                    <a:pt x="1616" y="746"/>
                  </a:lnTo>
                  <a:lnTo>
                    <a:pt x="1612" y="748"/>
                  </a:lnTo>
                  <a:lnTo>
                    <a:pt x="1610" y="748"/>
                  </a:lnTo>
                  <a:lnTo>
                    <a:pt x="1606" y="750"/>
                  </a:lnTo>
                  <a:lnTo>
                    <a:pt x="1602" y="750"/>
                  </a:lnTo>
                  <a:lnTo>
                    <a:pt x="1596" y="752"/>
                  </a:lnTo>
                  <a:lnTo>
                    <a:pt x="1596" y="758"/>
                  </a:lnTo>
                  <a:lnTo>
                    <a:pt x="1596" y="764"/>
                  </a:lnTo>
                  <a:lnTo>
                    <a:pt x="1586" y="768"/>
                  </a:lnTo>
                  <a:lnTo>
                    <a:pt x="1574" y="778"/>
                  </a:lnTo>
                  <a:lnTo>
                    <a:pt x="1564" y="792"/>
                  </a:lnTo>
                  <a:lnTo>
                    <a:pt x="1556" y="806"/>
                  </a:lnTo>
                  <a:lnTo>
                    <a:pt x="1550" y="818"/>
                  </a:lnTo>
                  <a:lnTo>
                    <a:pt x="1544" y="820"/>
                  </a:lnTo>
                  <a:lnTo>
                    <a:pt x="1538" y="822"/>
                  </a:lnTo>
                  <a:lnTo>
                    <a:pt x="1534" y="828"/>
                  </a:lnTo>
                  <a:lnTo>
                    <a:pt x="1528" y="832"/>
                  </a:lnTo>
                  <a:lnTo>
                    <a:pt x="1524" y="838"/>
                  </a:lnTo>
                  <a:lnTo>
                    <a:pt x="1522" y="998"/>
                  </a:lnTo>
                  <a:lnTo>
                    <a:pt x="1522" y="1158"/>
                  </a:lnTo>
                  <a:lnTo>
                    <a:pt x="1514" y="1156"/>
                  </a:lnTo>
                  <a:lnTo>
                    <a:pt x="1508" y="1154"/>
                  </a:lnTo>
                  <a:lnTo>
                    <a:pt x="1502" y="1152"/>
                  </a:lnTo>
                  <a:lnTo>
                    <a:pt x="1494" y="1150"/>
                  </a:lnTo>
                  <a:lnTo>
                    <a:pt x="1492" y="1146"/>
                  </a:lnTo>
                  <a:lnTo>
                    <a:pt x="1492" y="1142"/>
                  </a:lnTo>
                  <a:lnTo>
                    <a:pt x="1480" y="1138"/>
                  </a:lnTo>
                  <a:lnTo>
                    <a:pt x="1466" y="1132"/>
                  </a:lnTo>
                  <a:lnTo>
                    <a:pt x="1456" y="1124"/>
                  </a:lnTo>
                  <a:lnTo>
                    <a:pt x="1442" y="1122"/>
                  </a:lnTo>
                  <a:lnTo>
                    <a:pt x="1430" y="1118"/>
                  </a:lnTo>
                  <a:lnTo>
                    <a:pt x="1418" y="1116"/>
                  </a:lnTo>
                  <a:lnTo>
                    <a:pt x="1418" y="1110"/>
                  </a:lnTo>
                  <a:lnTo>
                    <a:pt x="1418" y="1106"/>
                  </a:lnTo>
                  <a:lnTo>
                    <a:pt x="1412" y="1106"/>
                  </a:lnTo>
                  <a:lnTo>
                    <a:pt x="1408" y="1104"/>
                  </a:lnTo>
                  <a:lnTo>
                    <a:pt x="1390" y="1096"/>
                  </a:lnTo>
                  <a:lnTo>
                    <a:pt x="1370" y="1094"/>
                  </a:lnTo>
                  <a:lnTo>
                    <a:pt x="1352" y="1090"/>
                  </a:lnTo>
                  <a:lnTo>
                    <a:pt x="1334" y="1082"/>
                  </a:lnTo>
                  <a:lnTo>
                    <a:pt x="1258" y="1082"/>
                  </a:lnTo>
                  <a:lnTo>
                    <a:pt x="1182" y="1082"/>
                  </a:lnTo>
                  <a:lnTo>
                    <a:pt x="1164" y="1088"/>
                  </a:lnTo>
                  <a:lnTo>
                    <a:pt x="1146" y="1088"/>
                  </a:lnTo>
                  <a:lnTo>
                    <a:pt x="1128" y="1084"/>
                  </a:lnTo>
                  <a:lnTo>
                    <a:pt x="1110" y="1080"/>
                  </a:lnTo>
                  <a:lnTo>
                    <a:pt x="1096" y="1068"/>
                  </a:lnTo>
                  <a:lnTo>
                    <a:pt x="1084" y="1058"/>
                  </a:lnTo>
                  <a:lnTo>
                    <a:pt x="1066" y="1056"/>
                  </a:lnTo>
                  <a:lnTo>
                    <a:pt x="1064" y="1050"/>
                  </a:lnTo>
                  <a:lnTo>
                    <a:pt x="1060" y="1044"/>
                  </a:lnTo>
                  <a:lnTo>
                    <a:pt x="1056" y="1040"/>
                  </a:lnTo>
                  <a:lnTo>
                    <a:pt x="1052" y="1038"/>
                  </a:lnTo>
                  <a:lnTo>
                    <a:pt x="1048" y="1034"/>
                  </a:lnTo>
                  <a:lnTo>
                    <a:pt x="1046" y="1028"/>
                  </a:lnTo>
                  <a:lnTo>
                    <a:pt x="1046" y="1022"/>
                  </a:lnTo>
                  <a:lnTo>
                    <a:pt x="1034" y="1022"/>
                  </a:lnTo>
                  <a:lnTo>
                    <a:pt x="1020" y="1020"/>
                  </a:lnTo>
                  <a:lnTo>
                    <a:pt x="1010" y="1014"/>
                  </a:lnTo>
                  <a:close/>
                </a:path>
              </a:pathLst>
            </a:custGeom>
            <a:solidFill>
              <a:srgbClr val="488AC0">
                <a:alpha val="60000"/>
              </a:srgbClr>
            </a:solidFill>
            <a:ln w="12700">
              <a:solidFill>
                <a:srgbClr val="356E8D"/>
              </a:solidFill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40544" y="5719619"/>
            <a:ext cx="28272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bg-BG" sz="1600" b="1" dirty="0" smtClean="0">
                <a:solidFill>
                  <a:schemeClr val="bg1"/>
                </a:solidFill>
              </a:rPr>
              <a:t>Агенция СТРАТЕГМА ООД</a:t>
            </a:r>
          </a:p>
          <a:p>
            <a:pPr algn="l"/>
            <a:r>
              <a:rPr lang="bg-BG" sz="1600" dirty="0" smtClean="0">
                <a:solidFill>
                  <a:schemeClr val="bg1"/>
                </a:solidFill>
              </a:rPr>
              <a:t>Юлиана Николова</a:t>
            </a:r>
          </a:p>
          <a:p>
            <a:pPr algn="l"/>
            <a:r>
              <a:rPr lang="bg-BG" sz="1600" dirty="0" smtClean="0">
                <a:solidFill>
                  <a:schemeClr val="bg1"/>
                </a:solidFill>
              </a:rPr>
              <a:t>Тихомира Трифонова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84244" y="5977340"/>
            <a:ext cx="21416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bg-BG" sz="1600" b="1" dirty="0" smtClean="0">
                <a:solidFill>
                  <a:schemeClr val="bg1"/>
                </a:solidFill>
              </a:rPr>
              <a:t>Велико Търново</a:t>
            </a:r>
          </a:p>
          <a:p>
            <a:pPr algn="l"/>
            <a:r>
              <a:rPr lang="bg-BG" sz="1600" b="1" dirty="0" smtClean="0">
                <a:solidFill>
                  <a:schemeClr val="bg1"/>
                </a:solidFill>
              </a:rPr>
              <a:t>25 октомври 2017 г.</a:t>
            </a:r>
            <a:endParaRPr lang="bg-BG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ЦЕЛИ НА РПР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725" y="1905000"/>
            <a:ext cx="8077199" cy="4114800"/>
          </a:xfrm>
        </p:spPr>
        <p:txBody>
          <a:bodyPr/>
          <a:lstStyle/>
          <a:p>
            <a:r>
              <a:rPr lang="bg-BG" dirty="0" smtClean="0"/>
              <a:t>СТРАТЕГИЧЕСКИ ЦЕЛИ:</a:t>
            </a:r>
          </a:p>
          <a:p>
            <a:pPr lvl="1"/>
            <a:r>
              <a:rPr lang="ru-RU" sz="1800" dirty="0" smtClean="0"/>
              <a:t>Цел 1</a:t>
            </a:r>
            <a:r>
              <a:rPr lang="ru-RU" sz="1800" dirty="0"/>
              <a:t>: </a:t>
            </a:r>
            <a:r>
              <a:rPr lang="ru-RU" sz="1800" dirty="0" err="1"/>
              <a:t>Икономическо</a:t>
            </a:r>
            <a:r>
              <a:rPr lang="ru-RU" sz="1800" dirty="0"/>
              <a:t> </a:t>
            </a:r>
            <a:r>
              <a:rPr lang="ru-RU" sz="1800" dirty="0" err="1"/>
              <a:t>сближаване</a:t>
            </a:r>
            <a:r>
              <a:rPr lang="ru-RU" sz="1800" dirty="0"/>
              <a:t> – </a:t>
            </a:r>
            <a:r>
              <a:rPr lang="ru-RU" sz="1800" dirty="0" err="1"/>
              <a:t>достигане</a:t>
            </a:r>
            <a:r>
              <a:rPr lang="ru-RU" sz="1800" dirty="0"/>
              <a:t> на </a:t>
            </a:r>
            <a:r>
              <a:rPr lang="ru-RU" sz="1800" dirty="0" err="1"/>
              <a:t>средните</a:t>
            </a:r>
            <a:r>
              <a:rPr lang="ru-RU" sz="1800" dirty="0"/>
              <a:t> нива на </a:t>
            </a:r>
            <a:r>
              <a:rPr lang="ru-RU" sz="1800" dirty="0" err="1"/>
              <a:t>заетост</a:t>
            </a:r>
            <a:r>
              <a:rPr lang="ru-RU" sz="1800" dirty="0"/>
              <a:t>, </a:t>
            </a:r>
            <a:r>
              <a:rPr lang="ru-RU" sz="1800" dirty="0" err="1"/>
              <a:t>производителност</a:t>
            </a:r>
            <a:r>
              <a:rPr lang="ru-RU" sz="1800" dirty="0"/>
              <a:t> на труда и приложение на </a:t>
            </a:r>
            <a:r>
              <a:rPr lang="ru-RU" sz="1800" dirty="0" err="1"/>
              <a:t>иновации</a:t>
            </a:r>
            <a:r>
              <a:rPr lang="ru-RU" sz="1800" dirty="0"/>
              <a:t> в </a:t>
            </a:r>
            <a:r>
              <a:rPr lang="ru-RU" sz="1800" dirty="0" err="1"/>
              <a:t>икономиката</a:t>
            </a:r>
            <a:r>
              <a:rPr lang="ru-RU" sz="1800" dirty="0"/>
              <a:t>, </a:t>
            </a:r>
            <a:r>
              <a:rPr lang="ru-RU" sz="1800" dirty="0" err="1"/>
              <a:t>характерни</a:t>
            </a:r>
            <a:r>
              <a:rPr lang="ru-RU" sz="1800" dirty="0"/>
              <a:t> за </a:t>
            </a:r>
            <a:r>
              <a:rPr lang="ru-RU" sz="1800" dirty="0" err="1"/>
              <a:t>районите</a:t>
            </a:r>
            <a:r>
              <a:rPr lang="ru-RU" sz="1800" dirty="0"/>
              <a:t> от </a:t>
            </a:r>
            <a:r>
              <a:rPr lang="ru-RU" sz="1800" dirty="0" err="1"/>
              <a:t>Дунавското</a:t>
            </a:r>
            <a:r>
              <a:rPr lang="ru-RU" sz="1800" dirty="0"/>
              <a:t> пространство;</a:t>
            </a:r>
          </a:p>
          <a:p>
            <a:pPr lvl="1"/>
            <a:r>
              <a:rPr lang="ru-RU" sz="1800" dirty="0" smtClean="0"/>
              <a:t>Цел 2</a:t>
            </a:r>
            <a:r>
              <a:rPr lang="ru-RU" sz="1800" dirty="0"/>
              <a:t>: </a:t>
            </a:r>
            <a:r>
              <a:rPr lang="ru-RU" sz="1800" dirty="0" err="1"/>
              <a:t>Социално</a:t>
            </a:r>
            <a:r>
              <a:rPr lang="ru-RU" sz="1800" dirty="0"/>
              <a:t> </a:t>
            </a:r>
            <a:r>
              <a:rPr lang="ru-RU" sz="1800" dirty="0" err="1"/>
              <a:t>сближаване</a:t>
            </a:r>
            <a:r>
              <a:rPr lang="ru-RU" sz="1800" dirty="0"/>
              <a:t> – </a:t>
            </a:r>
            <a:r>
              <a:rPr lang="ru-RU" sz="1800" dirty="0" err="1"/>
              <a:t>преодоляване</a:t>
            </a:r>
            <a:r>
              <a:rPr lang="ru-RU" sz="1800" dirty="0"/>
              <a:t> на </a:t>
            </a:r>
            <a:r>
              <a:rPr lang="ru-RU" sz="1800" dirty="0" err="1"/>
              <a:t>междурегионалните</a:t>
            </a:r>
            <a:r>
              <a:rPr lang="ru-RU" sz="1800" dirty="0"/>
              <a:t> и </a:t>
            </a:r>
            <a:r>
              <a:rPr lang="ru-RU" sz="1800" dirty="0" err="1"/>
              <a:t>вътрешнорегионални</a:t>
            </a:r>
            <a:r>
              <a:rPr lang="ru-RU" sz="1800" dirty="0"/>
              <a:t> различия в </a:t>
            </a:r>
            <a:r>
              <a:rPr lang="ru-RU" sz="1800" dirty="0" err="1"/>
              <a:t>социалната</a:t>
            </a:r>
            <a:r>
              <a:rPr lang="ru-RU" sz="1800" dirty="0"/>
              <a:t> сфера и </a:t>
            </a:r>
            <a:r>
              <a:rPr lang="ru-RU" sz="1800" dirty="0" err="1"/>
              <a:t>ограничаване</a:t>
            </a:r>
            <a:r>
              <a:rPr lang="ru-RU" sz="1800" dirty="0"/>
              <a:t> на риска от </a:t>
            </a:r>
            <a:r>
              <a:rPr lang="ru-RU" sz="1800" dirty="0" err="1"/>
              <a:t>социална</a:t>
            </a:r>
            <a:r>
              <a:rPr lang="ru-RU" sz="1800" dirty="0"/>
              <a:t> </a:t>
            </a:r>
            <a:r>
              <a:rPr lang="ru-RU" sz="1800" dirty="0" err="1"/>
              <a:t>изолация</a:t>
            </a:r>
            <a:r>
              <a:rPr lang="ru-RU" sz="1800" dirty="0"/>
              <a:t> и </a:t>
            </a:r>
            <a:r>
              <a:rPr lang="ru-RU" sz="1800" dirty="0" err="1"/>
              <a:t>бедност</a:t>
            </a:r>
            <a:r>
              <a:rPr lang="ru-RU" sz="1800" dirty="0"/>
              <a:t>;</a:t>
            </a:r>
          </a:p>
          <a:p>
            <a:pPr lvl="1"/>
            <a:r>
              <a:rPr lang="ru-RU" sz="1800" dirty="0" smtClean="0"/>
              <a:t>Цел 3</a:t>
            </a:r>
            <a:r>
              <a:rPr lang="ru-RU" sz="1800" dirty="0"/>
              <a:t>: </a:t>
            </a:r>
            <a:r>
              <a:rPr lang="ru-RU" sz="1800" dirty="0" err="1"/>
              <a:t>Териториално</a:t>
            </a:r>
            <a:r>
              <a:rPr lang="ru-RU" sz="1800" dirty="0"/>
              <a:t> </a:t>
            </a:r>
            <a:r>
              <a:rPr lang="ru-RU" sz="1800" dirty="0" err="1"/>
              <a:t>сближаване</a:t>
            </a:r>
            <a:r>
              <a:rPr lang="ru-RU" sz="1800" dirty="0"/>
              <a:t> – </a:t>
            </a:r>
            <a:r>
              <a:rPr lang="ru-RU" sz="1800" dirty="0" err="1"/>
              <a:t>свързаност</a:t>
            </a:r>
            <a:r>
              <a:rPr lang="ru-RU" sz="1800" dirty="0"/>
              <a:t> и </a:t>
            </a:r>
            <a:r>
              <a:rPr lang="ru-RU" sz="1800" dirty="0" err="1"/>
              <a:t>балансирано</a:t>
            </a:r>
            <a:r>
              <a:rPr lang="ru-RU" sz="1800" dirty="0"/>
              <a:t>, </a:t>
            </a:r>
            <a:r>
              <a:rPr lang="ru-RU" sz="1800" dirty="0" err="1"/>
              <a:t>интегрирано</a:t>
            </a:r>
            <a:r>
              <a:rPr lang="ru-RU" sz="1800" dirty="0"/>
              <a:t> и устойчиво развитие на </a:t>
            </a:r>
            <a:r>
              <a:rPr lang="ru-RU" sz="1800" dirty="0" err="1"/>
              <a:t>територията</a:t>
            </a:r>
            <a:r>
              <a:rPr lang="ru-RU" sz="1800" dirty="0"/>
              <a:t> и </a:t>
            </a:r>
            <a:r>
              <a:rPr lang="ru-RU" sz="1800" dirty="0" err="1"/>
              <a:t>населените</a:t>
            </a:r>
            <a:r>
              <a:rPr lang="ru-RU" sz="1800" dirty="0"/>
              <a:t> места;</a:t>
            </a:r>
          </a:p>
          <a:p>
            <a:pPr lvl="1"/>
            <a:r>
              <a:rPr lang="ru-RU" sz="1800" dirty="0" smtClean="0"/>
              <a:t>Цел 4</a:t>
            </a:r>
            <a:r>
              <a:rPr lang="ru-RU" sz="1800" dirty="0"/>
              <a:t>: </a:t>
            </a:r>
            <a:r>
              <a:rPr lang="ru-RU" sz="1800" dirty="0" err="1"/>
              <a:t>Опазване</a:t>
            </a:r>
            <a:r>
              <a:rPr lang="ru-RU" sz="1800" dirty="0"/>
              <a:t> на </a:t>
            </a:r>
            <a:r>
              <a:rPr lang="ru-RU" sz="1800" dirty="0" err="1"/>
              <a:t>околната</a:t>
            </a:r>
            <a:r>
              <a:rPr lang="ru-RU" sz="1800" dirty="0"/>
              <a:t> среда, </a:t>
            </a:r>
            <a:r>
              <a:rPr lang="ru-RU" sz="1800" dirty="0" err="1"/>
              <a:t>съобразно</a:t>
            </a:r>
            <a:r>
              <a:rPr lang="ru-RU" sz="1800" dirty="0"/>
              <a:t> </a:t>
            </a:r>
            <a:r>
              <a:rPr lang="ru-RU" sz="1800" dirty="0" err="1"/>
              <a:t>предизвикателствата</a:t>
            </a:r>
            <a:r>
              <a:rPr lang="ru-RU" sz="1800" dirty="0"/>
              <a:t> на </a:t>
            </a:r>
            <a:r>
              <a:rPr lang="ru-RU" sz="1800" dirty="0" err="1"/>
              <a:t>климатичните</a:t>
            </a:r>
            <a:r>
              <a:rPr lang="ru-RU" sz="1800" dirty="0"/>
              <a:t> </a:t>
            </a:r>
            <a:r>
              <a:rPr lang="ru-RU" sz="1800" dirty="0" err="1"/>
              <a:t>промени</a:t>
            </a:r>
            <a:r>
              <a:rPr lang="ru-RU" sz="1800" dirty="0"/>
              <a:t> и </a:t>
            </a:r>
            <a:r>
              <a:rPr lang="ru-RU" sz="1800" dirty="0" err="1"/>
              <a:t>прилагане</a:t>
            </a:r>
            <a:r>
              <a:rPr lang="ru-RU" sz="1800" dirty="0"/>
              <a:t> на </a:t>
            </a:r>
            <a:r>
              <a:rPr lang="ru-RU" sz="1800" dirty="0" err="1"/>
              <a:t>европейските</a:t>
            </a:r>
            <a:r>
              <a:rPr lang="ru-RU" sz="1800" dirty="0"/>
              <a:t> и </a:t>
            </a:r>
            <a:r>
              <a:rPr lang="ru-RU" sz="1800" dirty="0" err="1"/>
              <a:t>национални</a:t>
            </a:r>
            <a:r>
              <a:rPr lang="ru-RU" sz="1800" dirty="0"/>
              <a:t> </a:t>
            </a:r>
            <a:r>
              <a:rPr lang="ru-RU" sz="1800" dirty="0" err="1"/>
              <a:t>стандарти</a:t>
            </a:r>
            <a:r>
              <a:rPr lang="ru-RU" sz="1800" dirty="0"/>
              <a:t> за </a:t>
            </a:r>
            <a:r>
              <a:rPr lang="ru-RU" sz="1800" dirty="0" err="1"/>
              <a:t>ограничаване</a:t>
            </a:r>
            <a:r>
              <a:rPr lang="ru-RU" sz="1800" dirty="0"/>
              <a:t> на </a:t>
            </a:r>
            <a:r>
              <a:rPr lang="ru-RU" sz="1800" dirty="0" err="1"/>
              <a:t>замърсяването</a:t>
            </a:r>
            <a:r>
              <a:rPr lang="ru-RU" sz="1800" dirty="0"/>
              <a:t> и </a:t>
            </a:r>
            <a:r>
              <a:rPr lang="ru-RU" sz="1800" dirty="0" err="1"/>
              <a:t>енергоемкостта</a:t>
            </a:r>
            <a:r>
              <a:rPr lang="ru-RU" sz="1800" dirty="0"/>
              <a:t> и </a:t>
            </a:r>
            <a:r>
              <a:rPr lang="ru-RU" sz="1800" dirty="0" err="1"/>
              <a:t>стимулиране</a:t>
            </a:r>
            <a:r>
              <a:rPr lang="ru-RU" sz="1800" dirty="0"/>
              <a:t> </a:t>
            </a:r>
            <a:r>
              <a:rPr lang="ru-RU" sz="1800" dirty="0" err="1"/>
              <a:t>използването</a:t>
            </a:r>
            <a:r>
              <a:rPr lang="ru-RU" sz="1800" dirty="0"/>
              <a:t> на </a:t>
            </a:r>
            <a:r>
              <a:rPr lang="ru-RU" sz="1800" dirty="0" err="1"/>
              <a:t>енергия</a:t>
            </a:r>
            <a:r>
              <a:rPr lang="ru-RU" sz="1800" dirty="0"/>
              <a:t> от </a:t>
            </a:r>
            <a:r>
              <a:rPr lang="ru-RU" sz="1800" dirty="0" err="1"/>
              <a:t>възобновяеми</a:t>
            </a:r>
            <a:r>
              <a:rPr lang="ru-RU" sz="1800" dirty="0"/>
              <a:t> </a:t>
            </a:r>
            <a:r>
              <a:rPr lang="ru-RU" sz="1800" dirty="0" err="1"/>
              <a:t>източници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81813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ИНСТРУМЕНТИ ЗА ОПЕРАТИВНО ИЗПЪЛНЕНИЕ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1" y="1905000"/>
            <a:ext cx="7724774" cy="4114800"/>
          </a:xfrm>
        </p:spPr>
        <p:txBody>
          <a:bodyPr/>
          <a:lstStyle/>
          <a:p>
            <a:r>
              <a:rPr lang="bg-BG" sz="2000" dirty="0" smtClean="0"/>
              <a:t>Определени в РПР на СЦР:</a:t>
            </a:r>
          </a:p>
          <a:p>
            <a:pPr lvl="1"/>
            <a:r>
              <a:rPr lang="ru-RU" sz="1600" dirty="0" smtClean="0"/>
              <a:t>Национално публично финансиране (републикански бюджет, общински бюджети, както и финансови ресурси от други източници – публични фондове, предприятия)</a:t>
            </a:r>
          </a:p>
          <a:p>
            <a:pPr lvl="1"/>
            <a:r>
              <a:rPr lang="ru-RU" sz="1600" dirty="0" smtClean="0"/>
              <a:t>Европейски средства (от фондове на ЕС);</a:t>
            </a:r>
          </a:p>
          <a:p>
            <a:pPr lvl="1"/>
            <a:r>
              <a:rPr lang="ru-RU" sz="1600" dirty="0" smtClean="0"/>
              <a:t>Международни финансови институции;</a:t>
            </a:r>
          </a:p>
          <a:p>
            <a:pPr lvl="1"/>
            <a:r>
              <a:rPr lang="ru-RU" sz="1600" dirty="0" smtClean="0"/>
              <a:t>частно финансиране (частни фирми, банки, застрахователни компании, фондации, асоциации, сдружения, средства на физически лица и др.);</a:t>
            </a:r>
          </a:p>
          <a:p>
            <a:pPr lvl="1"/>
            <a:r>
              <a:rPr lang="ru-RU" sz="1600" dirty="0" smtClean="0"/>
              <a:t>други източници.</a:t>
            </a:r>
          </a:p>
          <a:p>
            <a:r>
              <a:rPr lang="ru-RU" sz="2000" dirty="0" smtClean="0"/>
              <a:t>Предвидено е основната маса от финансови средства да се формира от първите два основни източника – национално публично финансиране и средства от фондове на ЕС. Средствата от международни финансови институции, имащи предимно характер на заемни средства, и частните финансови средства, се представят в допълнение на първите два източника.</a:t>
            </a:r>
          </a:p>
        </p:txBody>
      </p:sp>
    </p:spTree>
    <p:extLst>
      <p:ext uri="{BB962C8B-B14F-4D97-AF65-F5344CB8AC3E}">
        <p14:creationId xmlns:p14="http://schemas.microsoft.com/office/powerpoint/2010/main" val="381813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ИНСТРУМЕНТИ ЗА ОПЕРАТИВНО ИЗПЪЛНЕНИЕ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7299" y="1905000"/>
            <a:ext cx="7620001" cy="4438650"/>
          </a:xfrm>
        </p:spPr>
        <p:txBody>
          <a:bodyPr/>
          <a:lstStyle/>
          <a:p>
            <a:r>
              <a:rPr lang="ru-RU" sz="2000" dirty="0" smtClean="0"/>
              <a:t>Определените цели и приоритети се изпълняват, най-общо чрез</a:t>
            </a:r>
            <a:r>
              <a:rPr lang="bg-BG" sz="2000" dirty="0" smtClean="0"/>
              <a:t>:</a:t>
            </a:r>
          </a:p>
          <a:p>
            <a:pPr lvl="1"/>
            <a:r>
              <a:rPr lang="ru-RU" sz="1800" dirty="0" smtClean="0"/>
              <a:t>специални програми или мерки, финансирани от държавния бюджет, бюджетите на общините или от други източници; </a:t>
            </a:r>
          </a:p>
          <a:p>
            <a:pPr lvl="1"/>
            <a:r>
              <a:rPr lang="ru-RU" sz="1800" dirty="0" smtClean="0"/>
              <a:t>програми, съфинансирани със средства от ЕС.</a:t>
            </a:r>
          </a:p>
          <a:p>
            <a:r>
              <a:rPr lang="ru-RU" sz="2000" dirty="0" smtClean="0"/>
              <a:t>Липсва систематизирана информация за мерките, реализирани със средства от държавния бюджет и бюджетите на общините, свързани с политиката за регионално развитие, в периода </a:t>
            </a:r>
            <a:r>
              <a:rPr lang="ru-RU" sz="2000" dirty="0" smtClean="0"/>
              <a:t>2014-2016 </a:t>
            </a:r>
            <a:r>
              <a:rPr lang="ru-RU" sz="2000" dirty="0" smtClean="0"/>
              <a:t>г.</a:t>
            </a:r>
          </a:p>
          <a:p>
            <a:r>
              <a:rPr lang="ru-RU" sz="2000" dirty="0" smtClean="0"/>
              <a:t>Не функционира механизъм за подкрепа на местни инициативи и конкретни проекти за развитие на райони за целенасочена подкрепа (РЦП) не е стартирал своето действие;</a:t>
            </a:r>
          </a:p>
        </p:txBody>
      </p:sp>
    </p:spTree>
    <p:extLst>
      <p:ext uri="{BB962C8B-B14F-4D97-AF65-F5344CB8AC3E}">
        <p14:creationId xmlns:p14="http://schemas.microsoft.com/office/powerpoint/2010/main" val="381813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ИНСТРУМЕНТИ ЗА ОПЕРАТИВНО ИЗПЪЛНЕНИЕ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0625" y="1905000"/>
            <a:ext cx="7343775" cy="4114800"/>
          </a:xfrm>
        </p:spPr>
        <p:txBody>
          <a:bodyPr/>
          <a:lstStyle/>
          <a:p>
            <a:r>
              <a:rPr lang="ru-RU" sz="2000" dirty="0" smtClean="0"/>
              <a:t>Оперативните програми, програмите по цел 3 и ПРСР, съфинансирани със средства от ЕС, са основният оперативен инструмент, чрез който се реализират целите и приоритетите на РПР на СЦР.</a:t>
            </a:r>
          </a:p>
          <a:p>
            <a:r>
              <a:rPr lang="ru-RU" sz="2000" dirty="0" smtClean="0"/>
              <a:t>Приносът на оперативните програми, финансирани от ЕФРР, ЕСФ и КФ, както и ЕЗФРСР  за изпълнението на приоритетите на РПР на СЦР е оценен въз основа на аналитично разпределение (картиране) на договорените и изплатените финансови ресурси по източници спрямо целите на плана</a:t>
            </a:r>
          </a:p>
          <a:p>
            <a:r>
              <a:rPr lang="ru-RU" sz="2000" dirty="0" smtClean="0"/>
              <a:t>Приносът е оценен към два момента – края на 2015 и края на септември 2017 г.</a:t>
            </a:r>
          </a:p>
        </p:txBody>
      </p:sp>
    </p:spTree>
    <p:extLst>
      <p:ext uri="{BB962C8B-B14F-4D97-AF65-F5344CB8AC3E}">
        <p14:creationId xmlns:p14="http://schemas.microsoft.com/office/powerpoint/2010/main" val="381813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ПРОМЕНИ В СОЦИАЛНОТО И </a:t>
            </a:r>
            <a:r>
              <a:rPr lang="ru-RU" dirty="0"/>
              <a:t>ИКОНОМИЧЕСКОТО РАЗВИТИЕ НА СЦР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2400" dirty="0" smtClean="0"/>
              <a:t>Социалното и икономическото развитие на СЦР през периода 20</a:t>
            </a:r>
            <a:r>
              <a:rPr lang="en-US" sz="2400" dirty="0" smtClean="0"/>
              <a:t>10 </a:t>
            </a:r>
            <a:r>
              <a:rPr lang="bg-BG" sz="2400" dirty="0" smtClean="0"/>
              <a:t>-2015 г. се характеризира с положителна промяна на ключовите индикатори.</a:t>
            </a:r>
          </a:p>
          <a:p>
            <a:r>
              <a:rPr lang="bg-BG" sz="2400" dirty="0" smtClean="0"/>
              <a:t>Сходно с останалите райони, </a:t>
            </a:r>
            <a:r>
              <a:rPr lang="bg-BG" sz="2400" dirty="0"/>
              <a:t>СЦР се </a:t>
            </a:r>
            <a:r>
              <a:rPr lang="bg-BG" sz="2400" dirty="0" smtClean="0"/>
              <a:t>възстановява от финансовата и икономическата криза след 2011 – 2013 г.</a:t>
            </a:r>
          </a:p>
          <a:p>
            <a:r>
              <a:rPr lang="ru-RU" sz="2400" dirty="0" smtClean="0"/>
              <a:t>Тенденциите в стойностите на ключовите индикатори все още </a:t>
            </a:r>
            <a:r>
              <a:rPr lang="ru-RU" sz="2400" dirty="0" err="1" smtClean="0"/>
              <a:t>са</a:t>
            </a:r>
            <a:r>
              <a:rPr lang="ru-RU" sz="2400" dirty="0" smtClean="0"/>
              <a:t> </a:t>
            </a:r>
            <a:r>
              <a:rPr lang="ru-RU" sz="2400" dirty="0" err="1" smtClean="0"/>
              <a:t>сравнително</a:t>
            </a:r>
            <a:r>
              <a:rPr lang="ru-RU" sz="2400" dirty="0" smtClean="0"/>
              <a:t> </a:t>
            </a:r>
            <a:r>
              <a:rPr lang="ru-RU" sz="2400" dirty="0" err="1" smtClean="0"/>
              <a:t>неустойчиви</a:t>
            </a:r>
            <a:r>
              <a:rPr lang="ru-RU" sz="2400" dirty="0" smtClean="0"/>
              <a:t> и е необходима значителна подкрепа за растежа </a:t>
            </a:r>
            <a:endParaRPr lang="bg-BG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ПРОМЕНИ В СОЦИАЛНОТО И ИКОНОМИЧЕСКОТО РАЗВИТИЕ НА СЦР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05000"/>
            <a:ext cx="7239000" cy="4629150"/>
          </a:xfrm>
        </p:spPr>
        <p:txBody>
          <a:bodyPr/>
          <a:lstStyle/>
          <a:p>
            <a:r>
              <a:rPr lang="ru-RU" sz="2000" dirty="0" smtClean="0"/>
              <a:t>Въпреки общото възстановяване на икономиката на СЦР след кризата, темповете на нарастване на БВП за периода 2012 -2015 г. </a:t>
            </a:r>
            <a:r>
              <a:rPr lang="ru-RU" sz="2000" dirty="0" err="1" smtClean="0"/>
              <a:t>са</a:t>
            </a:r>
            <a:r>
              <a:rPr lang="ru-RU" sz="2000" dirty="0" smtClean="0"/>
              <a:t> </a:t>
            </a:r>
            <a:r>
              <a:rPr lang="ru-RU" sz="2000" dirty="0" err="1" smtClean="0"/>
              <a:t>устойчиви</a:t>
            </a:r>
            <a:r>
              <a:rPr lang="ru-RU" sz="2000" dirty="0" smtClean="0"/>
              <a:t>, но </a:t>
            </a:r>
            <a:r>
              <a:rPr lang="ru-RU" sz="2000" dirty="0" err="1" smtClean="0"/>
              <a:t>недостатъчно</a:t>
            </a:r>
            <a:r>
              <a:rPr lang="ru-RU" sz="2000" dirty="0" smtClean="0"/>
              <a:t> </a:t>
            </a:r>
            <a:r>
              <a:rPr lang="ru-RU" sz="2000" dirty="0" err="1" smtClean="0"/>
              <a:t>динамични</a:t>
            </a:r>
            <a:endParaRPr lang="ru-RU" sz="2000" dirty="0" smtClean="0"/>
          </a:p>
          <a:p>
            <a:r>
              <a:rPr lang="ru-RU" sz="2000" dirty="0" smtClean="0"/>
              <a:t>За периода 2011-2015 г. се отбелязва тенденция на слабо нарастване на приноса на СЦР в общия БВП , възстановявайки нивата от </a:t>
            </a:r>
            <a:r>
              <a:rPr lang="ru-RU" sz="2000" dirty="0" err="1" smtClean="0"/>
              <a:t>преди</a:t>
            </a:r>
            <a:r>
              <a:rPr lang="ru-RU" sz="2000" dirty="0" smtClean="0"/>
              <a:t> </a:t>
            </a:r>
            <a:r>
              <a:rPr lang="ru-RU" sz="2000" dirty="0" err="1" smtClean="0"/>
              <a:t>кризата</a:t>
            </a:r>
            <a:endParaRPr lang="ru-RU" sz="2000" dirty="0" smtClean="0"/>
          </a:p>
          <a:p>
            <a:r>
              <a:rPr lang="ru-RU" sz="2000" dirty="0" smtClean="0"/>
              <a:t>БВП на човек на населението в района за периода </a:t>
            </a:r>
            <a:r>
              <a:rPr lang="ru-RU" sz="2000" dirty="0" err="1" smtClean="0"/>
              <a:t>нараства</a:t>
            </a:r>
            <a:r>
              <a:rPr lang="ru-RU" sz="2000" dirty="0" smtClean="0"/>
              <a:t> с 11,4% (на </a:t>
            </a:r>
            <a:r>
              <a:rPr lang="ru-RU" sz="2000" dirty="0" err="1" smtClean="0"/>
              <a:t>първо</a:t>
            </a:r>
            <a:r>
              <a:rPr lang="ru-RU" sz="2000" dirty="0" smtClean="0"/>
              <a:t> </a:t>
            </a:r>
            <a:r>
              <a:rPr lang="ru-RU" sz="2000" dirty="0" err="1" smtClean="0"/>
              <a:t>място</a:t>
            </a:r>
            <a:r>
              <a:rPr lang="ru-RU" sz="2000" dirty="0" smtClean="0"/>
              <a:t> </a:t>
            </a:r>
            <a:r>
              <a:rPr lang="ru-RU" sz="2000" dirty="0" err="1"/>
              <a:t>спрямо</a:t>
            </a:r>
            <a:r>
              <a:rPr lang="ru-RU" sz="2000" dirty="0"/>
              <a:t> другите </a:t>
            </a:r>
            <a:r>
              <a:rPr lang="ru-RU" sz="2000" dirty="0" err="1"/>
              <a:t>райони</a:t>
            </a:r>
            <a:r>
              <a:rPr lang="ru-RU" sz="2000" dirty="0"/>
              <a:t>), а </a:t>
            </a:r>
            <a:r>
              <a:rPr lang="ru-RU" sz="2000" dirty="0" err="1"/>
              <a:t>делът</a:t>
            </a:r>
            <a:r>
              <a:rPr lang="ru-RU" sz="2000" dirty="0"/>
              <a:t> на района в БВП на </a:t>
            </a:r>
            <a:r>
              <a:rPr lang="ru-RU" sz="2000" dirty="0" err="1"/>
              <a:t>страната</a:t>
            </a:r>
            <a:r>
              <a:rPr lang="ru-RU" sz="2000" dirty="0"/>
              <a:t> </a:t>
            </a:r>
            <a:r>
              <a:rPr lang="ru-RU" sz="2000" dirty="0" err="1"/>
              <a:t>нараства</a:t>
            </a:r>
            <a:r>
              <a:rPr lang="ru-RU" sz="2000" dirty="0"/>
              <a:t> с 2,7% (2011 – 2015) </a:t>
            </a:r>
          </a:p>
          <a:p>
            <a:r>
              <a:rPr lang="ru-RU" sz="2000" dirty="0"/>
              <a:t>Спадът на безработицата след 2011 г. е по-бавен от средния за страната, </a:t>
            </a:r>
            <a:r>
              <a:rPr lang="ru-RU" sz="2000" dirty="0" err="1"/>
              <a:t>като</a:t>
            </a:r>
            <a:r>
              <a:rPr lang="ru-RU" sz="2000" dirty="0"/>
              <a:t> </a:t>
            </a:r>
            <a:r>
              <a:rPr lang="ru-RU" sz="2000" dirty="0" err="1"/>
              <a:t>стойностите</a:t>
            </a:r>
            <a:r>
              <a:rPr lang="ru-RU" sz="2000" dirty="0"/>
              <a:t> за </a:t>
            </a:r>
            <a:r>
              <a:rPr lang="ru-RU" sz="2000" dirty="0" err="1"/>
              <a:t>Силистра</a:t>
            </a:r>
            <a:r>
              <a:rPr lang="ru-RU" sz="2000" dirty="0"/>
              <a:t> и </a:t>
            </a:r>
            <a:r>
              <a:rPr lang="ru-RU" sz="2000" dirty="0" err="1"/>
              <a:t>Разград</a:t>
            </a:r>
            <a:r>
              <a:rPr lang="ru-RU" sz="2000" dirty="0"/>
              <a:t> </a:t>
            </a:r>
            <a:r>
              <a:rPr lang="ru-RU" sz="2000" dirty="0" err="1"/>
              <a:t>остават</a:t>
            </a:r>
            <a:r>
              <a:rPr lang="ru-RU" sz="2000" dirty="0"/>
              <a:t> </a:t>
            </a:r>
            <a:r>
              <a:rPr lang="ru-RU" sz="2000" dirty="0" err="1"/>
              <a:t>особено</a:t>
            </a:r>
            <a:r>
              <a:rPr lang="ru-RU" sz="2000" dirty="0"/>
              <a:t> </a:t>
            </a:r>
            <a:r>
              <a:rPr lang="ru-RU" sz="2000" dirty="0" err="1"/>
              <a:t>високи</a:t>
            </a:r>
            <a:endParaRPr lang="bg-BG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524750" cy="1527175"/>
          </a:xfrm>
        </p:spPr>
        <p:txBody>
          <a:bodyPr/>
          <a:lstStyle/>
          <a:p>
            <a:r>
              <a:rPr lang="bg-BG" sz="2800" dirty="0" smtClean="0"/>
              <a:t>БВП НА ГЛАВА ОТ НАСЕЛЕНИЕТО за СЦР, БЪЛГАРИЯ И ПОСТИГНАТА ЦЕЛЕВА СТОЙНОСТ на РПР за 2015 , 2010-2015 Г., [в лева]</a:t>
            </a:r>
            <a:endParaRPr lang="bg-BG" sz="2800" dirty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912256"/>
              </p:ext>
            </p:extLst>
          </p:nvPr>
        </p:nvGraphicFramePr>
        <p:xfrm>
          <a:off x="801644" y="1495425"/>
          <a:ext cx="8256631" cy="5231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163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ДЯЛ НА БВП НА ЧОВЕК ОТ НАСЕЛЕНИЕТО ОТ СРЕДНАТА СТОЙНОСТ НА ЕС 28</a:t>
            </a:r>
            <a:r>
              <a:rPr lang="en-US" sz="2800" dirty="0"/>
              <a:t>,</a:t>
            </a:r>
            <a:r>
              <a:rPr lang="ru-RU" sz="2800" dirty="0" smtClean="0"/>
              <a:t> %</a:t>
            </a:r>
            <a:endParaRPr lang="bg-BG" sz="28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6787667"/>
              </p:ext>
            </p:extLst>
          </p:nvPr>
        </p:nvGraphicFramePr>
        <p:xfrm>
          <a:off x="1066800" y="1657350"/>
          <a:ext cx="7962900" cy="508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832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КОЕФИЦИЕНТ НА БЕЗРАБОТИЦА НА НАСЕЛЕНИЕТО НА 15 И ПОВЕЧЕ НАВЪРШЕНИ ГОДИНИ  - %</a:t>
            </a:r>
            <a:endParaRPr lang="bg-BG" sz="28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6785916"/>
              </p:ext>
            </p:extLst>
          </p:nvPr>
        </p:nvGraphicFramePr>
        <p:xfrm>
          <a:off x="671512" y="1647825"/>
          <a:ext cx="8396288" cy="5095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264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КОЕФИЦИЕНТ НА ИКОНОМИЧЕСКА АКТИВНОСТ НА НАСЕЛЕНИЕТО НА 15 И ПОВЕЧЕ НАВЪРШЕНИ ГОДИНИ  - %</a:t>
            </a:r>
            <a:endParaRPr lang="bg-BG" sz="28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4145624"/>
              </p:ext>
            </p:extLst>
          </p:nvPr>
        </p:nvGraphicFramePr>
        <p:xfrm>
          <a:off x="628649" y="1657349"/>
          <a:ext cx="8420101" cy="5076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223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ЦЕЛ НА МЕЖДИННАТА ОЦЕНКА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Оценка на първоначалните резултати от изпълнението на РПР, степента на постигане на поставените цели, очертаната тенденция на развитие и устойчивостта на резултатите към средата на периода на действие на плана;</a:t>
            </a:r>
          </a:p>
          <a:p>
            <a:r>
              <a:rPr lang="ru-RU" sz="2000" dirty="0" smtClean="0"/>
              <a:t>Оценка на ефективността и ефикасността на използваните финансови ресурси за развитие на съответния район;</a:t>
            </a:r>
          </a:p>
          <a:p>
            <a:r>
              <a:rPr lang="ru-RU" sz="2000" dirty="0" smtClean="0"/>
              <a:t>Представяне на изводи и препоръки за изпълнението на РПР за периода до 2020 г.;</a:t>
            </a:r>
          </a:p>
          <a:p>
            <a:r>
              <a:rPr lang="ru-RU" sz="2000" dirty="0" smtClean="0"/>
              <a:t>Осигуряване на информация и публичност относно резултатите от междинната оценка за изпълнението на РПР (2014-2020 г.)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7229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ОБЩ ДОХОД НА ЛИЦЕ ОТ ДОМАКИНСТВО - ЛВ.</a:t>
            </a:r>
            <a:endParaRPr lang="bg-BG" sz="28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5335968"/>
              </p:ext>
            </p:extLst>
          </p:nvPr>
        </p:nvGraphicFramePr>
        <p:xfrm>
          <a:off x="666750" y="1473993"/>
          <a:ext cx="8248650" cy="5145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222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БВП НА ЧОВЕК ОТ НАСЕЛЕНИЕТО</a:t>
            </a:r>
            <a:r>
              <a:rPr lang="bg-BG" sz="2800" dirty="0" smtClean="0"/>
              <a:t>, 2011-2015 Г., С</a:t>
            </a:r>
            <a:r>
              <a:rPr lang="bg-BG" sz="2800" dirty="0"/>
              <a:t>Ц</a:t>
            </a:r>
            <a:r>
              <a:rPr lang="bg-BG" sz="2800" dirty="0" smtClean="0"/>
              <a:t>Р и по области [лв.] </a:t>
            </a:r>
            <a:endParaRPr lang="bg-BG" sz="28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3117050"/>
              </p:ext>
            </p:extLst>
          </p:nvPr>
        </p:nvGraphicFramePr>
        <p:xfrm>
          <a:off x="846410" y="1585091"/>
          <a:ext cx="8097565" cy="5130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2800" dirty="0" smtClean="0"/>
              <a:t>КОЕФИЦИЕНТ НА ЗАЕТОСТ (15-64 Н.Г.) ЗА СЦР, ПО ОБЛАСТИ, 2007-2016 Г.</a:t>
            </a:r>
            <a:endParaRPr lang="bg-BG" sz="2800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390263"/>
              </p:ext>
            </p:extLst>
          </p:nvPr>
        </p:nvGraphicFramePr>
        <p:xfrm>
          <a:off x="914399" y="1504949"/>
          <a:ext cx="8143875" cy="5267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2800" dirty="0" smtClean="0"/>
              <a:t>КОЕФИЦИЕНТ НА БЕЗРАБОТИЦА ЗА СЦР, ПО ОБЛАСТИ, 2005-2016 Г.</a:t>
            </a:r>
            <a:endParaRPr lang="bg-BG" sz="28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9459728"/>
              </p:ext>
            </p:extLst>
          </p:nvPr>
        </p:nvGraphicFramePr>
        <p:xfrm>
          <a:off x="981075" y="1619249"/>
          <a:ext cx="8067675" cy="5038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90500"/>
            <a:ext cx="7477125" cy="1527175"/>
          </a:xfrm>
        </p:spPr>
        <p:txBody>
          <a:bodyPr/>
          <a:lstStyle/>
          <a:p>
            <a:r>
              <a:rPr lang="bg-BG" sz="2800" dirty="0" smtClean="0"/>
              <a:t>СРЕДНА ГОДИШНА ЗАПЛАТА НА НАЕТИТЕ ЛИЦА ПО ТРУДОВО И СЛУЖЕБНО ПРАВООТНО-ШЕНИЕ ЗА СЦР, ПО ОБЛАСТИ, 2008-2015 Г., лв.</a:t>
            </a:r>
            <a:endParaRPr lang="bg-BG" sz="2800" dirty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464619"/>
              </p:ext>
            </p:extLst>
          </p:nvPr>
        </p:nvGraphicFramePr>
        <p:xfrm>
          <a:off x="838200" y="1638300"/>
          <a:ext cx="8239125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ПРОМЕНИ В СОЦИАЛНОТО И ИКОНОМИЧЕСКОТО РАЗВИТИЕ НА СЦР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9675" y="1905000"/>
            <a:ext cx="7677149" cy="4114800"/>
          </a:xfrm>
        </p:spPr>
        <p:txBody>
          <a:bodyPr/>
          <a:lstStyle/>
          <a:p>
            <a:r>
              <a:rPr lang="ru-RU" sz="2400" dirty="0" smtClean="0"/>
              <a:t>За периода до 2015 г. се наблюдава </a:t>
            </a:r>
            <a:r>
              <a:rPr lang="ru-RU" sz="2400" b="1" dirty="0" smtClean="0"/>
              <a:t>ограничен напредък </a:t>
            </a:r>
            <a:r>
              <a:rPr lang="ru-RU" sz="2400" dirty="0" smtClean="0"/>
              <a:t>в преодоляването на </a:t>
            </a:r>
            <a:r>
              <a:rPr lang="ru-RU" sz="2400" dirty="0" err="1" smtClean="0"/>
              <a:t>вътрешно</a:t>
            </a:r>
            <a:r>
              <a:rPr lang="en-US" sz="2400" dirty="0" smtClean="0"/>
              <a:t>-</a:t>
            </a:r>
            <a:r>
              <a:rPr lang="ru-RU" sz="2400" dirty="0" err="1" smtClean="0"/>
              <a:t>регионалните</a:t>
            </a:r>
            <a:r>
              <a:rPr lang="ru-RU" sz="2400" dirty="0" smtClean="0"/>
              <a:t> </a:t>
            </a:r>
            <a:r>
              <a:rPr lang="ru-RU" sz="2400" dirty="0" smtClean="0"/>
              <a:t>различия в СЦР.</a:t>
            </a:r>
            <a:endParaRPr lang="en-US" sz="2400" dirty="0" smtClean="0"/>
          </a:p>
          <a:p>
            <a:r>
              <a:rPr lang="ru-RU" sz="2400" b="1" dirty="0" smtClean="0"/>
              <a:t>Ограничена </a:t>
            </a:r>
            <a:r>
              <a:rPr lang="ru-RU" sz="2400" b="1" dirty="0" err="1" smtClean="0"/>
              <a:t>положителна</a:t>
            </a:r>
            <a:r>
              <a:rPr lang="ru-RU" sz="2400" b="1" dirty="0" smtClean="0"/>
              <a:t> тенденция </a:t>
            </a:r>
            <a:r>
              <a:rPr lang="ru-RU" sz="2400" dirty="0" smtClean="0"/>
              <a:t>се наблюдава по отношение на заетостта и безработицата. </a:t>
            </a:r>
            <a:endParaRPr lang="en-US" sz="2400" dirty="0" smtClean="0"/>
          </a:p>
          <a:p>
            <a:r>
              <a:rPr lang="ru-RU" sz="2400" dirty="0" smtClean="0"/>
              <a:t>Различията по отношение на БВП на глава от </a:t>
            </a:r>
            <a:r>
              <a:rPr lang="ru-RU" sz="2400" dirty="0" err="1" smtClean="0"/>
              <a:t>населението</a:t>
            </a:r>
            <a:r>
              <a:rPr lang="ru-RU" sz="2400" dirty="0" smtClean="0"/>
              <a:t> </a:t>
            </a:r>
            <a:r>
              <a:rPr lang="ru-RU" sz="2400" dirty="0"/>
              <a:t>се </a:t>
            </a:r>
            <a:r>
              <a:rPr lang="ru-RU" sz="2400" b="1" dirty="0" err="1" smtClean="0"/>
              <a:t>увеличават</a:t>
            </a:r>
            <a:r>
              <a:rPr lang="ru-RU" sz="2400" b="1" dirty="0" smtClean="0"/>
              <a:t>, </a:t>
            </a:r>
            <a:r>
              <a:rPr lang="ru-RU" sz="2400" dirty="0" err="1" smtClean="0"/>
              <a:t>като</a:t>
            </a:r>
            <a:r>
              <a:rPr lang="ru-RU" sz="2400" dirty="0" smtClean="0"/>
              <a:t> </a:t>
            </a:r>
            <a:r>
              <a:rPr lang="ru-RU" sz="2400" dirty="0" err="1" smtClean="0"/>
              <a:t>областите</a:t>
            </a:r>
            <a:r>
              <a:rPr lang="ru-RU" sz="2400" dirty="0" smtClean="0"/>
              <a:t> Габрово и </a:t>
            </a:r>
            <a:r>
              <a:rPr lang="ru-RU" sz="2400" dirty="0" err="1" smtClean="0"/>
              <a:t>Русе</a:t>
            </a:r>
            <a:r>
              <a:rPr lang="ru-RU" sz="2400" dirty="0" smtClean="0"/>
              <a:t> </a:t>
            </a:r>
            <a:r>
              <a:rPr lang="ru-RU" sz="2400" dirty="0" err="1" smtClean="0"/>
              <a:t>следват</a:t>
            </a:r>
            <a:r>
              <a:rPr lang="ru-RU" sz="2400" dirty="0" smtClean="0"/>
              <a:t> </a:t>
            </a:r>
            <a:r>
              <a:rPr lang="ru-RU" sz="2400" dirty="0" err="1" smtClean="0"/>
              <a:t>тенденцията</a:t>
            </a:r>
            <a:r>
              <a:rPr lang="ru-RU" sz="2400" dirty="0" smtClean="0"/>
              <a:t> за </a:t>
            </a:r>
            <a:r>
              <a:rPr lang="ru-RU" sz="2400" dirty="0" err="1" smtClean="0"/>
              <a:t>страната</a:t>
            </a:r>
            <a:endParaRPr lang="ru-RU" sz="2400" dirty="0"/>
          </a:p>
          <a:p>
            <a:r>
              <a:rPr lang="ru-RU" sz="2400" dirty="0" err="1" smtClean="0"/>
              <a:t>Различията</a:t>
            </a:r>
            <a:r>
              <a:rPr lang="ru-RU" sz="2400" dirty="0" smtClean="0"/>
              <a:t> в размера на средна годишна заплата на наетите лица по трудово и </a:t>
            </a:r>
            <a:r>
              <a:rPr lang="ru-RU" sz="2400" dirty="0" err="1" smtClean="0"/>
              <a:t>служебно</a:t>
            </a:r>
            <a:r>
              <a:rPr lang="ru-RU" sz="2400" dirty="0" smtClean="0"/>
              <a:t> правоотношение слабо се </a:t>
            </a:r>
            <a:r>
              <a:rPr lang="ru-RU" sz="2400" dirty="0" err="1" smtClean="0"/>
              <a:t>увеличават</a:t>
            </a:r>
            <a:r>
              <a:rPr lang="ru-RU" sz="2400" dirty="0" smtClean="0"/>
              <a:t> в сравнение с периода 2004-2008</a:t>
            </a:r>
            <a:endParaRPr lang="bg-BG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ПОДХОД ЗА ОЦЕНЯВАНЕ НА НАПРЕДЪКА </a:t>
            </a:r>
            <a:endParaRPr lang="bg-BG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209675" y="1695450"/>
            <a:ext cx="7715250" cy="4114800"/>
          </a:xfrm>
        </p:spPr>
        <p:txBody>
          <a:bodyPr/>
          <a:lstStyle/>
          <a:p>
            <a:pPr marL="0" indent="0">
              <a:buNone/>
            </a:pPr>
            <a:r>
              <a:rPr lang="bg-BG" sz="2400" dirty="0"/>
              <a:t>Конструирани са индекси на постигане на приоритетите и целите на </a:t>
            </a:r>
            <a:r>
              <a:rPr lang="bg-BG" sz="2400" dirty="0" smtClean="0"/>
              <a:t>РПР и за оценка на ефикасността:</a:t>
            </a:r>
            <a:endParaRPr lang="bg-BG" sz="2400" dirty="0"/>
          </a:p>
          <a:p>
            <a:pPr lvl="0"/>
            <a:r>
              <a:rPr lang="bg-BG" sz="2000" b="1" dirty="0"/>
              <a:t>Индекс на постигане по приоритети </a:t>
            </a:r>
            <a:r>
              <a:rPr lang="bg-BG" sz="2000" dirty="0"/>
              <a:t>– показва степента на постигане на заложеното изменение на специфичните индикатори за изминалото време;</a:t>
            </a:r>
          </a:p>
          <a:p>
            <a:pPr lvl="0"/>
            <a:r>
              <a:rPr lang="bg-BG" sz="2000" b="1" dirty="0"/>
              <a:t>Индекс на постигане на целите </a:t>
            </a:r>
            <a:r>
              <a:rPr lang="bg-BG" sz="2000" dirty="0"/>
              <a:t>- показва степента на постигане на заложеното изменение на стойностите на ключови индикатори и цели на регионално ниво по Стратегията Европа 2020 за оценявания </a:t>
            </a:r>
            <a:r>
              <a:rPr lang="bg-BG" sz="2000" dirty="0" smtClean="0"/>
              <a:t>период;</a:t>
            </a:r>
          </a:p>
          <a:p>
            <a:pPr lvl="0"/>
            <a:r>
              <a:rPr lang="ru-RU" sz="2000" b="1" dirty="0" smtClean="0"/>
              <a:t>Индекс на </a:t>
            </a:r>
            <a:r>
              <a:rPr lang="ru-RU" sz="2000" b="1" dirty="0" err="1"/>
              <a:t>ефективност</a:t>
            </a:r>
            <a:r>
              <a:rPr lang="ru-RU" sz="2000" b="1" dirty="0"/>
              <a:t> </a:t>
            </a:r>
            <a:r>
              <a:rPr lang="ru-RU" sz="2000" dirty="0"/>
              <a:t>– </a:t>
            </a:r>
            <a:r>
              <a:rPr lang="ru-RU" sz="2000" dirty="0" err="1"/>
              <a:t>използван</a:t>
            </a:r>
            <a:r>
              <a:rPr lang="ru-RU" sz="2000" dirty="0"/>
              <a:t> финансов ресурс </a:t>
            </a:r>
            <a:r>
              <a:rPr lang="ru-RU" sz="2000" dirty="0" err="1"/>
              <a:t>към</a:t>
            </a:r>
            <a:r>
              <a:rPr lang="ru-RU" sz="2000" dirty="0"/>
              <a:t> степен на </a:t>
            </a:r>
            <a:r>
              <a:rPr lang="ru-RU" sz="2000" dirty="0" err="1"/>
              <a:t>постигане</a:t>
            </a:r>
            <a:r>
              <a:rPr lang="ru-RU" sz="2000" dirty="0"/>
              <a:t> на </a:t>
            </a:r>
            <a:r>
              <a:rPr lang="ru-RU" sz="2000" dirty="0" err="1"/>
              <a:t>целевите</a:t>
            </a:r>
            <a:r>
              <a:rPr lang="ru-RU" sz="2000" dirty="0"/>
              <a:t> </a:t>
            </a:r>
            <a:r>
              <a:rPr lang="ru-RU" sz="2000" dirty="0" err="1"/>
              <a:t>стойности</a:t>
            </a:r>
            <a:r>
              <a:rPr lang="ru-RU" sz="2000" dirty="0"/>
              <a:t> (процент на </a:t>
            </a:r>
            <a:r>
              <a:rPr lang="ru-RU" sz="2000" dirty="0" err="1"/>
              <a:t>постигане</a:t>
            </a:r>
            <a:r>
              <a:rPr lang="ru-RU" sz="2000" dirty="0"/>
              <a:t> на </a:t>
            </a:r>
            <a:r>
              <a:rPr lang="ru-RU" sz="2000" dirty="0" err="1"/>
              <a:t>заложеното</a:t>
            </a:r>
            <a:r>
              <a:rPr lang="ru-RU" sz="2000" dirty="0"/>
              <a:t> изменение) по </a:t>
            </a:r>
            <a:r>
              <a:rPr lang="ru-RU" sz="2000" dirty="0" err="1"/>
              <a:t>приоритети</a:t>
            </a:r>
            <a:r>
              <a:rPr lang="ru-RU" sz="2000" dirty="0"/>
              <a:t> и на </a:t>
            </a:r>
            <a:r>
              <a:rPr lang="ru-RU" sz="2000" dirty="0" err="1"/>
              <a:t>общо</a:t>
            </a:r>
            <a:r>
              <a:rPr lang="ru-RU" sz="2000" dirty="0"/>
              <a:t> </a:t>
            </a:r>
            <a:r>
              <a:rPr lang="ru-RU" sz="2000" dirty="0" err="1"/>
              <a:t>ниво</a:t>
            </a:r>
            <a:r>
              <a:rPr lang="ru-RU" sz="2000" dirty="0"/>
              <a:t> на </a:t>
            </a:r>
            <a:r>
              <a:rPr lang="ru-RU" sz="2000" dirty="0" err="1"/>
              <a:t>ключови</a:t>
            </a:r>
            <a:r>
              <a:rPr lang="ru-RU" sz="2000" dirty="0"/>
              <a:t> </a:t>
            </a:r>
            <a:r>
              <a:rPr lang="ru-RU" sz="2000" dirty="0" err="1"/>
              <a:t>индикатори</a:t>
            </a:r>
            <a:r>
              <a:rPr lang="ru-RU" sz="2000" dirty="0"/>
              <a:t> и цели на Европа 2020.</a:t>
            </a:r>
            <a:endParaRPr lang="bg-BG" sz="2000" dirty="0" smtClean="0"/>
          </a:p>
          <a:p>
            <a:pPr lvl="0"/>
            <a:endParaRPr lang="bg-BG" sz="2000" dirty="0"/>
          </a:p>
          <a:p>
            <a:pPr marL="0" indent="0">
              <a:buNone/>
            </a:pP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126066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ПОДХОД ЗА ОЦЕНЯВАНЕ НА НАПРЕДЪКА </a:t>
            </a:r>
            <a:endParaRPr lang="bg-BG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228725" y="1695450"/>
            <a:ext cx="7429500" cy="4114800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/>
              <a:t>За целите на </a:t>
            </a:r>
            <a:r>
              <a:rPr lang="ru-RU" sz="2400" dirty="0" err="1"/>
              <a:t>оценката</a:t>
            </a:r>
            <a:r>
              <a:rPr lang="ru-RU" sz="2400" dirty="0"/>
              <a:t> е </a:t>
            </a:r>
            <a:r>
              <a:rPr lang="ru-RU" sz="2400" dirty="0" err="1"/>
              <a:t>разработена</a:t>
            </a:r>
            <a:r>
              <a:rPr lang="ru-RU" sz="2400" dirty="0"/>
              <a:t> </a:t>
            </a:r>
            <a:r>
              <a:rPr lang="ru-RU" sz="2400" dirty="0" err="1"/>
              <a:t>петстепенна</a:t>
            </a:r>
            <a:r>
              <a:rPr lang="ru-RU" sz="2400" dirty="0"/>
              <a:t> </a:t>
            </a:r>
            <a:r>
              <a:rPr lang="ru-RU" sz="2400" dirty="0" err="1"/>
              <a:t>оценъчна</a:t>
            </a:r>
            <a:r>
              <a:rPr lang="ru-RU" sz="2400" dirty="0"/>
              <a:t> скала за оценка на </a:t>
            </a:r>
            <a:r>
              <a:rPr lang="ru-RU" sz="2400" dirty="0" err="1"/>
              <a:t>степента</a:t>
            </a:r>
            <a:r>
              <a:rPr lang="ru-RU" sz="2400" dirty="0"/>
              <a:t> на:</a:t>
            </a:r>
          </a:p>
          <a:p>
            <a:r>
              <a:rPr lang="ru-RU" sz="2000" dirty="0" err="1" smtClean="0"/>
              <a:t>постигане</a:t>
            </a:r>
            <a:r>
              <a:rPr lang="ru-RU" sz="2000" dirty="0" smtClean="0"/>
              <a:t> </a:t>
            </a:r>
            <a:r>
              <a:rPr lang="ru-RU" sz="2000" dirty="0"/>
              <a:t>на </a:t>
            </a:r>
            <a:r>
              <a:rPr lang="ru-RU" sz="2000" dirty="0" err="1"/>
              <a:t>ключовите</a:t>
            </a:r>
            <a:r>
              <a:rPr lang="ru-RU" sz="2000" dirty="0"/>
              <a:t> показатели на макро </a:t>
            </a:r>
            <a:r>
              <a:rPr lang="ru-RU" sz="2000" dirty="0" err="1"/>
              <a:t>ниво</a:t>
            </a:r>
            <a:r>
              <a:rPr lang="ru-RU" sz="2000" dirty="0"/>
              <a:t> и на </a:t>
            </a:r>
            <a:r>
              <a:rPr lang="ru-RU" sz="2000" dirty="0" err="1"/>
              <a:t>степента</a:t>
            </a:r>
            <a:r>
              <a:rPr lang="ru-RU" sz="2000" dirty="0"/>
              <a:t> на </a:t>
            </a:r>
            <a:r>
              <a:rPr lang="ru-RU" sz="2000" dirty="0" err="1"/>
              <a:t>постигане</a:t>
            </a:r>
            <a:r>
              <a:rPr lang="ru-RU" sz="2000" dirty="0"/>
              <a:t> на </a:t>
            </a:r>
            <a:r>
              <a:rPr lang="ru-RU" sz="2000" dirty="0" err="1"/>
              <a:t>показателите</a:t>
            </a:r>
            <a:r>
              <a:rPr lang="ru-RU" sz="2000" dirty="0"/>
              <a:t> по цели на </a:t>
            </a:r>
            <a:r>
              <a:rPr lang="ru-RU" sz="2000" dirty="0" err="1"/>
              <a:t>Стратегията</a:t>
            </a:r>
            <a:r>
              <a:rPr lang="ru-RU" sz="2000" dirty="0"/>
              <a:t> Европа 2020 на </a:t>
            </a:r>
            <a:r>
              <a:rPr lang="ru-RU" sz="2000" dirty="0" err="1"/>
              <a:t>регионално</a:t>
            </a:r>
            <a:r>
              <a:rPr lang="ru-RU" sz="2000" dirty="0"/>
              <a:t> </a:t>
            </a:r>
            <a:r>
              <a:rPr lang="ru-RU" sz="2000" dirty="0" err="1"/>
              <a:t>ниво</a:t>
            </a:r>
            <a:r>
              <a:rPr lang="ru-RU" sz="2000" dirty="0"/>
              <a:t> и приноса на </a:t>
            </a:r>
            <a:r>
              <a:rPr lang="ru-RU" sz="2000" dirty="0" err="1"/>
              <a:t>съответния</a:t>
            </a:r>
            <a:r>
              <a:rPr lang="ru-RU" sz="2000" dirty="0"/>
              <a:t> район на </a:t>
            </a:r>
            <a:r>
              <a:rPr lang="ru-RU" sz="2000" dirty="0" err="1"/>
              <a:t>ниво</a:t>
            </a:r>
            <a:r>
              <a:rPr lang="ru-RU" sz="2000" dirty="0"/>
              <a:t> 2 за </a:t>
            </a:r>
            <a:r>
              <a:rPr lang="ru-RU" sz="2000" dirty="0" err="1"/>
              <a:t>постигане</a:t>
            </a:r>
            <a:r>
              <a:rPr lang="ru-RU" sz="2000" dirty="0"/>
              <a:t> на </a:t>
            </a:r>
            <a:r>
              <a:rPr lang="ru-RU" sz="2000" dirty="0" err="1"/>
              <a:t>националните</a:t>
            </a:r>
            <a:r>
              <a:rPr lang="ru-RU" sz="2000" dirty="0"/>
              <a:t> цели;</a:t>
            </a:r>
          </a:p>
          <a:p>
            <a:r>
              <a:rPr lang="ru-RU" sz="2000" dirty="0" err="1" smtClean="0"/>
              <a:t>постигане</a:t>
            </a:r>
            <a:r>
              <a:rPr lang="ru-RU" sz="2000" dirty="0" smtClean="0"/>
              <a:t> </a:t>
            </a:r>
            <a:r>
              <a:rPr lang="ru-RU" sz="2000" dirty="0"/>
              <a:t>на </a:t>
            </a:r>
            <a:r>
              <a:rPr lang="ru-RU" sz="2000" dirty="0" err="1"/>
              <a:t>заложените</a:t>
            </a:r>
            <a:r>
              <a:rPr lang="ru-RU" sz="2000" dirty="0"/>
              <a:t> </a:t>
            </a:r>
            <a:r>
              <a:rPr lang="ru-RU" sz="2000" dirty="0" err="1"/>
              <a:t>междинни</a:t>
            </a:r>
            <a:r>
              <a:rPr lang="ru-RU" sz="2000" dirty="0"/>
              <a:t> </a:t>
            </a:r>
            <a:r>
              <a:rPr lang="ru-RU" sz="2000" dirty="0" err="1"/>
              <a:t>стойности</a:t>
            </a:r>
            <a:r>
              <a:rPr lang="ru-RU" sz="2000" dirty="0"/>
              <a:t> на </a:t>
            </a:r>
            <a:r>
              <a:rPr lang="ru-RU" sz="2000" dirty="0" err="1"/>
              <a:t>индикаторите</a:t>
            </a:r>
            <a:r>
              <a:rPr lang="ru-RU" sz="2000" dirty="0"/>
              <a:t> за </a:t>
            </a:r>
            <a:r>
              <a:rPr lang="ru-RU" sz="2000" dirty="0" err="1"/>
              <a:t>изпълнение</a:t>
            </a:r>
            <a:r>
              <a:rPr lang="ru-RU" sz="2000" dirty="0"/>
              <a:t> (</a:t>
            </a:r>
            <a:r>
              <a:rPr lang="ru-RU" sz="2000" dirty="0" err="1"/>
              <a:t>специфични</a:t>
            </a:r>
            <a:r>
              <a:rPr lang="ru-RU" sz="2000" dirty="0"/>
              <a:t> </a:t>
            </a:r>
            <a:r>
              <a:rPr lang="ru-RU" sz="2000" dirty="0" err="1"/>
              <a:t>индикатори</a:t>
            </a:r>
            <a:r>
              <a:rPr lang="ru-RU" sz="2000" dirty="0"/>
              <a:t>);</a:t>
            </a:r>
          </a:p>
          <a:p>
            <a:r>
              <a:rPr lang="ru-RU" sz="2000" dirty="0" err="1" smtClean="0"/>
              <a:t>постигане</a:t>
            </a:r>
            <a:r>
              <a:rPr lang="ru-RU" sz="2000" dirty="0" smtClean="0"/>
              <a:t> </a:t>
            </a:r>
            <a:r>
              <a:rPr lang="ru-RU" sz="2000" dirty="0"/>
              <a:t>на </a:t>
            </a:r>
            <a:r>
              <a:rPr lang="ru-RU" sz="2000" dirty="0" err="1"/>
              <a:t>глобалните</a:t>
            </a:r>
            <a:r>
              <a:rPr lang="ru-RU" sz="2000" dirty="0"/>
              <a:t> </a:t>
            </a:r>
            <a:r>
              <a:rPr lang="ru-RU" sz="2000" dirty="0" err="1"/>
              <a:t>екологични</a:t>
            </a:r>
            <a:r>
              <a:rPr lang="ru-RU" sz="2000" dirty="0"/>
              <a:t> цели и на </a:t>
            </a:r>
            <a:r>
              <a:rPr lang="ru-RU" sz="2000" dirty="0" err="1"/>
              <a:t>възможността</a:t>
            </a:r>
            <a:r>
              <a:rPr lang="ru-RU" sz="2000" dirty="0"/>
              <a:t> за </a:t>
            </a:r>
            <a:r>
              <a:rPr lang="ru-RU" sz="2000" dirty="0" err="1"/>
              <a:t>постигане</a:t>
            </a:r>
            <a:r>
              <a:rPr lang="ru-RU" sz="2000" dirty="0"/>
              <a:t> на </a:t>
            </a:r>
            <a:r>
              <a:rPr lang="ru-RU" sz="2000" dirty="0" err="1"/>
              <a:t>целевите</a:t>
            </a:r>
            <a:r>
              <a:rPr lang="ru-RU" sz="2000" dirty="0"/>
              <a:t> </a:t>
            </a:r>
            <a:r>
              <a:rPr lang="ru-RU" sz="2000" dirty="0" err="1"/>
              <a:t>стойности</a:t>
            </a:r>
            <a:r>
              <a:rPr lang="ru-RU" sz="2000" dirty="0"/>
              <a:t> в края на периода – оценка на </a:t>
            </a:r>
            <a:r>
              <a:rPr lang="ru-RU" sz="2000" dirty="0" err="1"/>
              <a:t>реалистичността</a:t>
            </a:r>
            <a:r>
              <a:rPr lang="ru-RU" sz="2000" dirty="0"/>
              <a:t> на </a:t>
            </a:r>
            <a:r>
              <a:rPr lang="ru-RU" sz="2000" dirty="0" err="1"/>
              <a:t>заложените</a:t>
            </a:r>
            <a:r>
              <a:rPr lang="ru-RU" sz="2000" dirty="0"/>
              <a:t> </a:t>
            </a:r>
            <a:r>
              <a:rPr lang="ru-RU" sz="2000" dirty="0" err="1"/>
              <a:t>целеви</a:t>
            </a:r>
            <a:r>
              <a:rPr lang="ru-RU" sz="2000" dirty="0"/>
              <a:t> </a:t>
            </a:r>
            <a:r>
              <a:rPr lang="ru-RU" sz="2000" dirty="0" err="1"/>
              <a:t>стойности</a:t>
            </a:r>
            <a:r>
              <a:rPr lang="ru-RU" sz="2000" dirty="0"/>
              <a:t>.</a:t>
            </a:r>
          </a:p>
          <a:p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194584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2800" dirty="0" smtClean="0"/>
              <a:t>УМЕСТНОСТ НА ИНДИКАТОРИТЕ НА РПР НА СЦР</a:t>
            </a: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150" y="1647825"/>
            <a:ext cx="7705725" cy="4114800"/>
          </a:xfrm>
        </p:spPr>
        <p:txBody>
          <a:bodyPr/>
          <a:lstStyle/>
          <a:p>
            <a:r>
              <a:rPr lang="ru-RU" sz="2000" dirty="0" smtClean="0"/>
              <a:t>Определените в РПР на СЦР основни индикатори за наблюдение на изпълнението</a:t>
            </a:r>
            <a:r>
              <a:rPr lang="en-US" sz="2000" dirty="0" smtClean="0"/>
              <a:t> </a:t>
            </a:r>
            <a:r>
              <a:rPr lang="bg-BG" sz="2000" dirty="0" smtClean="0"/>
              <a:t>са уместни по отношение проследяването на продуктите, резултатите и въздействието на планираните мерки, приоритети и стратегически цели;</a:t>
            </a:r>
            <a:endParaRPr lang="en-US" sz="2000" dirty="0" smtClean="0"/>
          </a:p>
          <a:p>
            <a:r>
              <a:rPr lang="ru-RU" sz="2000" dirty="0" smtClean="0"/>
              <a:t>За </a:t>
            </a:r>
            <a:r>
              <a:rPr lang="ru-RU" sz="2000" dirty="0" err="1" smtClean="0"/>
              <a:t>определени</a:t>
            </a:r>
            <a:r>
              <a:rPr lang="ru-RU" sz="2000" dirty="0" smtClean="0"/>
              <a:t> </a:t>
            </a:r>
            <a:r>
              <a:rPr lang="ru-RU" sz="2000" dirty="0" err="1" smtClean="0"/>
              <a:t>специфични</a:t>
            </a:r>
            <a:r>
              <a:rPr lang="ru-RU" sz="2000" dirty="0" smtClean="0"/>
              <a:t> </a:t>
            </a:r>
            <a:r>
              <a:rPr lang="ru-RU" sz="2000" dirty="0" err="1" smtClean="0"/>
              <a:t>индикатори</a:t>
            </a:r>
            <a:r>
              <a:rPr lang="ru-RU" sz="2000" dirty="0" smtClean="0"/>
              <a:t> не са зададени </a:t>
            </a:r>
            <a:r>
              <a:rPr lang="ru-RU" sz="2000" dirty="0" err="1" smtClean="0"/>
              <a:t>начални</a:t>
            </a:r>
            <a:r>
              <a:rPr lang="ru-RU" sz="2000" dirty="0" smtClean="0"/>
              <a:t> </a:t>
            </a:r>
            <a:r>
              <a:rPr lang="ru-RU" sz="2000" dirty="0" err="1" smtClean="0"/>
              <a:t>стойности</a:t>
            </a:r>
            <a:r>
              <a:rPr lang="ru-RU" sz="2000" dirty="0" smtClean="0"/>
              <a:t>, </a:t>
            </a:r>
            <a:r>
              <a:rPr lang="ru-RU" sz="2000" dirty="0" err="1" smtClean="0"/>
              <a:t>съответно</a:t>
            </a:r>
            <a:r>
              <a:rPr lang="ru-RU" sz="2000" dirty="0"/>
              <a:t> </a:t>
            </a:r>
            <a:r>
              <a:rPr lang="ru-RU" sz="2000" dirty="0" smtClean="0"/>
              <a:t>е </a:t>
            </a:r>
            <a:r>
              <a:rPr lang="ru-RU" sz="2000" dirty="0" err="1" smtClean="0"/>
              <a:t>дискусионен</a:t>
            </a:r>
            <a:r>
              <a:rPr lang="ru-RU" sz="2000" dirty="0" smtClean="0"/>
              <a:t> </a:t>
            </a:r>
            <a:r>
              <a:rPr lang="ru-RU" sz="2000" dirty="0" err="1" smtClean="0"/>
              <a:t>начания</a:t>
            </a:r>
            <a:r>
              <a:rPr lang="ru-RU" sz="2000" dirty="0" smtClean="0"/>
              <a:t> период за оценка на </a:t>
            </a:r>
            <a:r>
              <a:rPr lang="ru-RU" sz="2000" dirty="0" err="1" smtClean="0"/>
              <a:t>промяната</a:t>
            </a:r>
            <a:r>
              <a:rPr lang="ru-RU" sz="2000" dirty="0" smtClean="0"/>
              <a:t> на индикатора;</a:t>
            </a:r>
          </a:p>
          <a:p>
            <a:r>
              <a:rPr lang="ru-RU" sz="2000" dirty="0" err="1" smtClean="0"/>
              <a:t>Необходимост</a:t>
            </a:r>
            <a:r>
              <a:rPr lang="ru-RU" sz="2000" dirty="0" smtClean="0"/>
              <a:t> от </a:t>
            </a:r>
            <a:r>
              <a:rPr lang="ru-RU" sz="2000" dirty="0" err="1" smtClean="0"/>
              <a:t>дискусия</a:t>
            </a:r>
            <a:r>
              <a:rPr lang="ru-RU" sz="2000" dirty="0" smtClean="0"/>
              <a:t> </a:t>
            </a:r>
            <a:r>
              <a:rPr lang="ru-RU" sz="2000" dirty="0" err="1" smtClean="0"/>
              <a:t>относно</a:t>
            </a:r>
            <a:r>
              <a:rPr lang="ru-RU" sz="2000" dirty="0" smtClean="0"/>
              <a:t> </a:t>
            </a:r>
            <a:r>
              <a:rPr lang="ru-RU" sz="2000" dirty="0" err="1" smtClean="0"/>
              <a:t>определените</a:t>
            </a:r>
            <a:r>
              <a:rPr lang="ru-RU" sz="2000" dirty="0" smtClean="0"/>
              <a:t> </a:t>
            </a:r>
            <a:r>
              <a:rPr lang="ru-RU" sz="2000" dirty="0" err="1" smtClean="0"/>
              <a:t>целеви</a:t>
            </a:r>
            <a:r>
              <a:rPr lang="ru-RU" sz="2000" dirty="0" smtClean="0"/>
              <a:t> </a:t>
            </a:r>
            <a:r>
              <a:rPr lang="ru-RU" sz="2000" dirty="0" err="1" smtClean="0"/>
              <a:t>стойности</a:t>
            </a:r>
            <a:endParaRPr lang="ru-RU" sz="2000" dirty="0" smtClean="0"/>
          </a:p>
          <a:p>
            <a:r>
              <a:rPr lang="ru-RU" sz="2000" dirty="0" err="1" smtClean="0"/>
              <a:t>Необходимост</a:t>
            </a:r>
            <a:r>
              <a:rPr lang="ru-RU" sz="2000" dirty="0" smtClean="0"/>
              <a:t> от </a:t>
            </a:r>
            <a:r>
              <a:rPr lang="ru-RU" sz="2000" dirty="0" err="1" smtClean="0"/>
              <a:t>проследяване</a:t>
            </a:r>
            <a:r>
              <a:rPr lang="ru-RU" sz="2000" dirty="0" smtClean="0"/>
              <a:t> на </a:t>
            </a:r>
            <a:r>
              <a:rPr lang="ru-RU" sz="2000" dirty="0" err="1" smtClean="0"/>
              <a:t>динамиката</a:t>
            </a:r>
            <a:r>
              <a:rPr lang="ru-RU" sz="2000" dirty="0" smtClean="0"/>
              <a:t> на </a:t>
            </a:r>
            <a:r>
              <a:rPr lang="ru-RU" sz="2000" dirty="0" err="1" smtClean="0"/>
              <a:t>ключовите</a:t>
            </a:r>
            <a:r>
              <a:rPr lang="ru-RU" sz="2000" dirty="0" smtClean="0"/>
              <a:t> </a:t>
            </a:r>
            <a:r>
              <a:rPr lang="ru-RU" sz="2000" dirty="0" err="1" smtClean="0"/>
              <a:t>индикатори</a:t>
            </a:r>
            <a:r>
              <a:rPr lang="ru-RU" sz="2000" dirty="0" smtClean="0"/>
              <a:t> и </a:t>
            </a:r>
            <a:r>
              <a:rPr lang="ru-RU" sz="2000" dirty="0" err="1" smtClean="0"/>
              <a:t>индикаторите</a:t>
            </a:r>
            <a:r>
              <a:rPr lang="ru-RU" sz="2000" dirty="0" smtClean="0"/>
              <a:t> по Европа 2020 с цел </a:t>
            </a:r>
            <a:r>
              <a:rPr lang="ru-RU" sz="2000" dirty="0" err="1" smtClean="0"/>
              <a:t>реалистичност</a:t>
            </a:r>
            <a:r>
              <a:rPr lang="ru-RU" sz="2000" dirty="0" smtClean="0"/>
              <a:t> на </a:t>
            </a:r>
            <a:r>
              <a:rPr lang="ru-RU" sz="2000" dirty="0" err="1" smtClean="0"/>
              <a:t>оценките</a:t>
            </a:r>
            <a:endParaRPr lang="ru-RU" sz="2000" dirty="0" smtClean="0"/>
          </a:p>
          <a:p>
            <a:r>
              <a:rPr lang="ru-RU" sz="2000" dirty="0" err="1" smtClean="0"/>
              <a:t>Необходимост</a:t>
            </a:r>
            <a:r>
              <a:rPr lang="ru-RU" sz="2000" dirty="0" smtClean="0"/>
              <a:t> от </a:t>
            </a:r>
            <a:r>
              <a:rPr lang="ru-RU" sz="2000" dirty="0" err="1" smtClean="0"/>
              <a:t>прилагане</a:t>
            </a:r>
            <a:r>
              <a:rPr lang="ru-RU" sz="2000" dirty="0" smtClean="0"/>
              <a:t> на </a:t>
            </a:r>
            <a:r>
              <a:rPr lang="ru-RU" sz="2000" dirty="0" err="1" smtClean="0"/>
              <a:t>кохерентен</a:t>
            </a:r>
            <a:r>
              <a:rPr lang="ru-RU" sz="2000" dirty="0" smtClean="0"/>
              <a:t> подход при оценка на </a:t>
            </a:r>
            <a:r>
              <a:rPr lang="ru-RU" sz="2000" dirty="0" err="1" smtClean="0"/>
              <a:t>постигнатите</a:t>
            </a:r>
            <a:r>
              <a:rPr lang="ru-RU" sz="2000" dirty="0" smtClean="0"/>
              <a:t> </a:t>
            </a:r>
            <a:r>
              <a:rPr lang="ru-RU" sz="2000" dirty="0" err="1" smtClean="0"/>
              <a:t>стойности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специфичните</a:t>
            </a:r>
            <a:r>
              <a:rPr lang="ru-RU" sz="2000" dirty="0" smtClean="0"/>
              <a:t> </a:t>
            </a:r>
            <a:r>
              <a:rPr lang="ru-RU" sz="2000" dirty="0" err="1" smtClean="0"/>
              <a:t>индикатори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418662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ИНДЕКС ЗА РЕГИОНАЛНА КОНКУРЕНТОСПОСОБНОСТ ЗА 2016 Г.</a:t>
            </a: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4925" y="1905000"/>
            <a:ext cx="7229475" cy="4114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000" dirty="0" err="1"/>
              <a:t>Регионалната</a:t>
            </a:r>
            <a:r>
              <a:rPr lang="ru-RU" sz="2000" dirty="0"/>
              <a:t> </a:t>
            </a:r>
            <a:r>
              <a:rPr lang="ru-RU" sz="2000" dirty="0" err="1"/>
              <a:t>конкурентоспособност</a:t>
            </a:r>
            <a:r>
              <a:rPr lang="ru-RU" sz="2000" dirty="0"/>
              <a:t> е </a:t>
            </a:r>
            <a:r>
              <a:rPr lang="ru-RU" sz="2000" dirty="0" err="1"/>
              <a:t>способността</a:t>
            </a:r>
            <a:r>
              <a:rPr lang="ru-RU" sz="2000" dirty="0"/>
              <a:t> на даден регион да предложи </a:t>
            </a:r>
            <a:r>
              <a:rPr lang="ru-RU" sz="2000" dirty="0" err="1"/>
              <a:t>привлекателна</a:t>
            </a:r>
            <a:r>
              <a:rPr lang="ru-RU" sz="2000" dirty="0"/>
              <a:t> и устойчива среда за </a:t>
            </a:r>
            <a:r>
              <a:rPr lang="ru-RU" sz="2000" dirty="0" err="1"/>
              <a:t>предприятията</a:t>
            </a:r>
            <a:r>
              <a:rPr lang="ru-RU" sz="2000" dirty="0"/>
              <a:t> и </a:t>
            </a:r>
            <a:r>
              <a:rPr lang="ru-RU" sz="2000" dirty="0" err="1"/>
              <a:t>местните</a:t>
            </a:r>
            <a:r>
              <a:rPr lang="ru-RU" sz="2000" dirty="0"/>
              <a:t> жители</a:t>
            </a:r>
            <a:r>
              <a:rPr lang="ru-RU" sz="2000" dirty="0" smtClean="0"/>
              <a:t>.</a:t>
            </a:r>
            <a:endParaRPr lang="ru-RU" sz="20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000" dirty="0" err="1" smtClean="0"/>
              <a:t>Инструментът</a:t>
            </a:r>
            <a:r>
              <a:rPr lang="ru-RU" sz="2000" dirty="0" smtClean="0"/>
              <a:t> </a:t>
            </a:r>
            <a:r>
              <a:rPr lang="ru-RU" sz="2000" dirty="0" err="1" smtClean="0"/>
              <a:t>дава</a:t>
            </a:r>
            <a:r>
              <a:rPr lang="ru-RU" sz="2000" dirty="0" smtClean="0"/>
              <a:t> </a:t>
            </a:r>
            <a:r>
              <a:rPr lang="ru-RU" sz="2000" dirty="0" err="1"/>
              <a:t>възможност</a:t>
            </a:r>
            <a:r>
              <a:rPr lang="ru-RU" sz="2000" dirty="0"/>
              <a:t> за </a:t>
            </a:r>
            <a:r>
              <a:rPr lang="ru-RU" sz="2000" dirty="0" err="1"/>
              <a:t>по-подробен</a:t>
            </a:r>
            <a:r>
              <a:rPr lang="ru-RU" sz="2000" dirty="0"/>
              <a:t> анализ и сравнение на </a:t>
            </a:r>
            <a:r>
              <a:rPr lang="ru-RU" sz="2000" dirty="0" err="1"/>
              <a:t>всеки</a:t>
            </a:r>
            <a:r>
              <a:rPr lang="ru-RU" sz="2000" dirty="0"/>
              <a:t> регион, или с друг с подобно БВП на глава от </a:t>
            </a:r>
            <a:r>
              <a:rPr lang="ru-RU" sz="2000" dirty="0" err="1"/>
              <a:t>населението</a:t>
            </a:r>
            <a:r>
              <a:rPr lang="ru-RU" sz="2000" dirty="0"/>
              <a:t>, или с </a:t>
            </a:r>
            <a:r>
              <a:rPr lang="ru-RU" sz="2000" dirty="0" err="1"/>
              <a:t>всички</a:t>
            </a:r>
            <a:r>
              <a:rPr lang="ru-RU" sz="2000" dirty="0"/>
              <a:t> </a:t>
            </a:r>
            <a:r>
              <a:rPr lang="ru-RU" sz="2000" dirty="0" err="1"/>
              <a:t>региони</a:t>
            </a:r>
            <a:r>
              <a:rPr lang="ru-RU" sz="2000" dirty="0"/>
              <a:t> на ЕС. </a:t>
            </a:r>
            <a:endParaRPr lang="ru-RU" sz="20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000" dirty="0" err="1" smtClean="0"/>
              <a:t>Ползвателите</a:t>
            </a:r>
            <a:r>
              <a:rPr lang="ru-RU" sz="2000" dirty="0" smtClean="0"/>
              <a:t> </a:t>
            </a:r>
            <a:r>
              <a:rPr lang="ru-RU" sz="2000" dirty="0"/>
              <a:t>вече </a:t>
            </a:r>
            <a:r>
              <a:rPr lang="ru-RU" sz="2000" dirty="0" err="1"/>
              <a:t>могат</a:t>
            </a:r>
            <a:r>
              <a:rPr lang="ru-RU" sz="2000" dirty="0"/>
              <a:t> </a:t>
            </a:r>
            <a:r>
              <a:rPr lang="ru-RU" sz="2000" dirty="0" err="1"/>
              <a:t>лесно</a:t>
            </a:r>
            <a:r>
              <a:rPr lang="ru-RU" sz="2000" dirty="0"/>
              <a:t> да видят </a:t>
            </a:r>
            <a:r>
              <a:rPr lang="ru-RU" sz="2000" dirty="0" err="1"/>
              <a:t>резултатите</a:t>
            </a:r>
            <a:r>
              <a:rPr lang="ru-RU" sz="2000" dirty="0"/>
              <a:t> на своя регион по отношение на </a:t>
            </a:r>
            <a:r>
              <a:rPr lang="ru-RU" sz="2000" dirty="0" err="1"/>
              <a:t>иновациите</a:t>
            </a:r>
            <a:r>
              <a:rPr lang="ru-RU" sz="2000" dirty="0"/>
              <a:t>, </a:t>
            </a:r>
            <a:r>
              <a:rPr lang="ru-RU" sz="2000" dirty="0" err="1"/>
              <a:t>управлението</a:t>
            </a:r>
            <a:r>
              <a:rPr lang="ru-RU" sz="2000" dirty="0"/>
              <a:t>, транспорта, </a:t>
            </a:r>
            <a:r>
              <a:rPr lang="ru-RU" sz="2000" dirty="0" err="1"/>
              <a:t>цифровата</a:t>
            </a:r>
            <a:r>
              <a:rPr lang="ru-RU" sz="2000" dirty="0"/>
              <a:t> инфраструктура, </a:t>
            </a:r>
            <a:r>
              <a:rPr lang="ru-RU" sz="2000" dirty="0" err="1"/>
              <a:t>здравеопазването</a:t>
            </a:r>
            <a:r>
              <a:rPr lang="ru-RU" sz="2000" dirty="0"/>
              <a:t> и </a:t>
            </a:r>
            <a:r>
              <a:rPr lang="ru-RU" sz="2000" dirty="0" err="1"/>
              <a:t>човешкия</a:t>
            </a:r>
            <a:r>
              <a:rPr lang="ru-RU" sz="2000" dirty="0"/>
              <a:t> капитал. </a:t>
            </a:r>
            <a:endParaRPr lang="ru-RU" sz="20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000" dirty="0" err="1" smtClean="0"/>
              <a:t>Инструментът</a:t>
            </a:r>
            <a:r>
              <a:rPr lang="ru-RU" sz="2000" dirty="0" smtClean="0"/>
              <a:t> </a:t>
            </a:r>
            <a:r>
              <a:rPr lang="ru-RU" sz="2000" dirty="0"/>
              <a:t>е </a:t>
            </a:r>
            <a:r>
              <a:rPr lang="ru-RU" sz="2000" dirty="0" err="1"/>
              <a:t>създаден</a:t>
            </a:r>
            <a:r>
              <a:rPr lang="ru-RU" sz="2000" dirty="0"/>
              <a:t> и за да се </a:t>
            </a:r>
            <a:r>
              <a:rPr lang="ru-RU" sz="2000" dirty="0" err="1"/>
              <a:t>помогне</a:t>
            </a:r>
            <a:r>
              <a:rPr lang="ru-RU" sz="2000" dirty="0"/>
              <a:t> на </a:t>
            </a:r>
            <a:r>
              <a:rPr lang="ru-RU" sz="2000" dirty="0" err="1"/>
              <a:t>регионите</a:t>
            </a:r>
            <a:r>
              <a:rPr lang="ru-RU" sz="2000" dirty="0"/>
              <a:t> да </a:t>
            </a:r>
            <a:r>
              <a:rPr lang="ru-RU" sz="2000" dirty="0" err="1"/>
              <a:t>открият</a:t>
            </a:r>
            <a:r>
              <a:rPr lang="ru-RU" sz="2000" dirty="0"/>
              <a:t> </a:t>
            </a:r>
            <a:r>
              <a:rPr lang="ru-RU" sz="2000" dirty="0" err="1"/>
              <a:t>своите</a:t>
            </a:r>
            <a:r>
              <a:rPr lang="ru-RU" sz="2000" dirty="0"/>
              <a:t> слабости и </a:t>
            </a:r>
            <a:r>
              <a:rPr lang="ru-RU" sz="2000" dirty="0" err="1"/>
              <a:t>инвестиционни</a:t>
            </a:r>
            <a:r>
              <a:rPr lang="ru-RU" sz="2000" dirty="0"/>
              <a:t> </a:t>
            </a:r>
            <a:r>
              <a:rPr lang="ru-RU" sz="2000" dirty="0" err="1"/>
              <a:t>приоритети</a:t>
            </a:r>
            <a:r>
              <a:rPr lang="ru-RU" sz="2000" dirty="0"/>
              <a:t>, </a:t>
            </a:r>
            <a:r>
              <a:rPr lang="ru-RU" sz="2000" dirty="0" err="1"/>
              <a:t>когато</a:t>
            </a:r>
            <a:r>
              <a:rPr lang="ru-RU" sz="2000" dirty="0"/>
              <a:t> </a:t>
            </a:r>
            <a:r>
              <a:rPr lang="ru-RU" sz="2000" dirty="0" err="1"/>
              <a:t>изготвят</a:t>
            </a:r>
            <a:r>
              <a:rPr lang="ru-RU" sz="2000" dirty="0"/>
              <a:t> </a:t>
            </a:r>
            <a:r>
              <a:rPr lang="ru-RU" sz="2000" dirty="0" err="1"/>
              <a:t>стратегиите</a:t>
            </a:r>
            <a:r>
              <a:rPr lang="ru-RU" sz="2000" dirty="0"/>
              <a:t> си за развитие.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82527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2005-2010 </a:t>
            </a:r>
            <a:br>
              <a:rPr lang="bg-BG" smtClean="0"/>
            </a:br>
            <a:r>
              <a:rPr lang="bg-BG" smtClean="0"/>
              <a:t>ПРАВНА РАМКА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smtClean="0"/>
          </a:p>
          <a:p>
            <a:endParaRPr lang="bg-BG" smtClean="0"/>
          </a:p>
          <a:p>
            <a:r>
              <a:rPr lang="bg-BG" smtClean="0"/>
              <a:t>Закон за регионалното развитие (2008);</a:t>
            </a:r>
          </a:p>
          <a:p>
            <a:r>
              <a:rPr lang="bg-BG" smtClean="0"/>
              <a:t>Правилник за прилагане на Закона за регионалното развитие (2008).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9106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ИНДЕКС ЗА РЕГИОНАЛНА КОНКУРЕНТОСПОСОБНОСТ ЗА 2016/2013</a:t>
            </a:r>
            <a:endParaRPr lang="bg-BG" sz="2800" dirty="0"/>
          </a:p>
        </p:txBody>
      </p:sp>
      <p:grpSp>
        <p:nvGrpSpPr>
          <p:cNvPr id="5" name="Group 4"/>
          <p:cNvGrpSpPr/>
          <p:nvPr/>
        </p:nvGrpSpPr>
        <p:grpSpPr>
          <a:xfrm>
            <a:off x="1216343" y="1781340"/>
            <a:ext cx="7670482" cy="4505160"/>
            <a:chOff x="1694001" y="1719815"/>
            <a:chExt cx="5755998" cy="3427812"/>
          </a:xfrm>
          <a:effectLst>
            <a:outerShdw blurRad="317500" dist="63500" dir="5400000" sx="125000" sy="125000" rotWithShape="0">
              <a:schemeClr val="accent1">
                <a:alpha val="50000"/>
              </a:schemeClr>
            </a:outerShdw>
          </a:effectLst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2999607" y="3348734"/>
              <a:ext cx="2620655" cy="1798893"/>
            </a:xfrm>
            <a:custGeom>
              <a:avLst/>
              <a:gdLst>
                <a:gd name="T0" fmla="*/ 1122 w 2220"/>
                <a:gd name="T1" fmla="*/ 1484 h 1524"/>
                <a:gd name="T2" fmla="*/ 1038 w 2220"/>
                <a:gd name="T3" fmla="*/ 1448 h 1524"/>
                <a:gd name="T4" fmla="*/ 894 w 2220"/>
                <a:gd name="T5" fmla="*/ 1400 h 1524"/>
                <a:gd name="T6" fmla="*/ 780 w 2220"/>
                <a:gd name="T7" fmla="*/ 1388 h 1524"/>
                <a:gd name="T8" fmla="*/ 676 w 2220"/>
                <a:gd name="T9" fmla="*/ 1356 h 1524"/>
                <a:gd name="T10" fmla="*/ 584 w 2220"/>
                <a:gd name="T11" fmla="*/ 1286 h 1524"/>
                <a:gd name="T12" fmla="*/ 542 w 2220"/>
                <a:gd name="T13" fmla="*/ 1242 h 1524"/>
                <a:gd name="T14" fmla="*/ 498 w 2220"/>
                <a:gd name="T15" fmla="*/ 1274 h 1524"/>
                <a:gd name="T16" fmla="*/ 374 w 2220"/>
                <a:gd name="T17" fmla="*/ 1156 h 1524"/>
                <a:gd name="T18" fmla="*/ 260 w 2220"/>
                <a:gd name="T19" fmla="*/ 1180 h 1524"/>
                <a:gd name="T20" fmla="*/ 238 w 2220"/>
                <a:gd name="T21" fmla="*/ 1052 h 1524"/>
                <a:gd name="T22" fmla="*/ 202 w 2220"/>
                <a:gd name="T23" fmla="*/ 1014 h 1524"/>
                <a:gd name="T24" fmla="*/ 146 w 2220"/>
                <a:gd name="T25" fmla="*/ 986 h 1524"/>
                <a:gd name="T26" fmla="*/ 72 w 2220"/>
                <a:gd name="T27" fmla="*/ 914 h 1524"/>
                <a:gd name="T28" fmla="*/ 26 w 2220"/>
                <a:gd name="T29" fmla="*/ 860 h 1524"/>
                <a:gd name="T30" fmla="*/ 44 w 2220"/>
                <a:gd name="T31" fmla="*/ 728 h 1524"/>
                <a:gd name="T32" fmla="*/ 18 w 2220"/>
                <a:gd name="T33" fmla="*/ 630 h 1524"/>
                <a:gd name="T34" fmla="*/ 6 w 2220"/>
                <a:gd name="T35" fmla="*/ 542 h 1524"/>
                <a:gd name="T36" fmla="*/ 110 w 2220"/>
                <a:gd name="T37" fmla="*/ 482 h 1524"/>
                <a:gd name="T38" fmla="*/ 112 w 2220"/>
                <a:gd name="T39" fmla="*/ 444 h 1524"/>
                <a:gd name="T40" fmla="*/ 184 w 2220"/>
                <a:gd name="T41" fmla="*/ 372 h 1524"/>
                <a:gd name="T42" fmla="*/ 200 w 2220"/>
                <a:gd name="T43" fmla="*/ 310 h 1524"/>
                <a:gd name="T44" fmla="*/ 110 w 2220"/>
                <a:gd name="T45" fmla="*/ 296 h 1524"/>
                <a:gd name="T46" fmla="*/ 86 w 2220"/>
                <a:gd name="T47" fmla="*/ 244 h 1524"/>
                <a:gd name="T48" fmla="*/ 148 w 2220"/>
                <a:gd name="T49" fmla="*/ 178 h 1524"/>
                <a:gd name="T50" fmla="*/ 240 w 2220"/>
                <a:gd name="T51" fmla="*/ 190 h 1524"/>
                <a:gd name="T52" fmla="*/ 330 w 2220"/>
                <a:gd name="T53" fmla="*/ 164 h 1524"/>
                <a:gd name="T54" fmla="*/ 490 w 2220"/>
                <a:gd name="T55" fmla="*/ 208 h 1524"/>
                <a:gd name="T56" fmla="*/ 466 w 2220"/>
                <a:gd name="T57" fmla="*/ 114 h 1524"/>
                <a:gd name="T58" fmla="*/ 504 w 2220"/>
                <a:gd name="T59" fmla="*/ 28 h 1524"/>
                <a:gd name="T60" fmla="*/ 644 w 2220"/>
                <a:gd name="T61" fmla="*/ 16 h 1524"/>
                <a:gd name="T62" fmla="*/ 824 w 2220"/>
                <a:gd name="T63" fmla="*/ 42 h 1524"/>
                <a:gd name="T64" fmla="*/ 956 w 2220"/>
                <a:gd name="T65" fmla="*/ 90 h 1524"/>
                <a:gd name="T66" fmla="*/ 992 w 2220"/>
                <a:gd name="T67" fmla="*/ 198 h 1524"/>
                <a:gd name="T68" fmla="*/ 1062 w 2220"/>
                <a:gd name="T69" fmla="*/ 250 h 1524"/>
                <a:gd name="T70" fmla="*/ 1104 w 2220"/>
                <a:gd name="T71" fmla="*/ 296 h 1524"/>
                <a:gd name="T72" fmla="*/ 1112 w 2220"/>
                <a:gd name="T73" fmla="*/ 376 h 1524"/>
                <a:gd name="T74" fmla="*/ 1068 w 2220"/>
                <a:gd name="T75" fmla="*/ 420 h 1524"/>
                <a:gd name="T76" fmla="*/ 1050 w 2220"/>
                <a:gd name="T77" fmla="*/ 528 h 1524"/>
                <a:gd name="T78" fmla="*/ 1114 w 2220"/>
                <a:gd name="T79" fmla="*/ 560 h 1524"/>
                <a:gd name="T80" fmla="*/ 1216 w 2220"/>
                <a:gd name="T81" fmla="*/ 684 h 1524"/>
                <a:gd name="T82" fmla="*/ 1320 w 2220"/>
                <a:gd name="T83" fmla="*/ 628 h 1524"/>
                <a:gd name="T84" fmla="*/ 1434 w 2220"/>
                <a:gd name="T85" fmla="*/ 618 h 1524"/>
                <a:gd name="T86" fmla="*/ 1518 w 2220"/>
                <a:gd name="T87" fmla="*/ 662 h 1524"/>
                <a:gd name="T88" fmla="*/ 1566 w 2220"/>
                <a:gd name="T89" fmla="*/ 680 h 1524"/>
                <a:gd name="T90" fmla="*/ 1746 w 2220"/>
                <a:gd name="T91" fmla="*/ 736 h 1524"/>
                <a:gd name="T92" fmla="*/ 1960 w 2220"/>
                <a:gd name="T93" fmla="*/ 762 h 1524"/>
                <a:gd name="T94" fmla="*/ 2074 w 2220"/>
                <a:gd name="T95" fmla="*/ 822 h 1524"/>
                <a:gd name="T96" fmla="*/ 2116 w 2220"/>
                <a:gd name="T97" fmla="*/ 776 h 1524"/>
                <a:gd name="T98" fmla="*/ 2140 w 2220"/>
                <a:gd name="T99" fmla="*/ 798 h 1524"/>
                <a:gd name="T100" fmla="*/ 2196 w 2220"/>
                <a:gd name="T101" fmla="*/ 898 h 1524"/>
                <a:gd name="T102" fmla="*/ 2128 w 2220"/>
                <a:gd name="T103" fmla="*/ 948 h 1524"/>
                <a:gd name="T104" fmla="*/ 2072 w 2220"/>
                <a:gd name="T105" fmla="*/ 1026 h 1524"/>
                <a:gd name="T106" fmla="*/ 1970 w 2220"/>
                <a:gd name="T107" fmla="*/ 1040 h 1524"/>
                <a:gd name="T108" fmla="*/ 1858 w 2220"/>
                <a:gd name="T109" fmla="*/ 1068 h 1524"/>
                <a:gd name="T110" fmla="*/ 1900 w 2220"/>
                <a:gd name="T111" fmla="*/ 1160 h 1524"/>
                <a:gd name="T112" fmla="*/ 1930 w 2220"/>
                <a:gd name="T113" fmla="*/ 1202 h 1524"/>
                <a:gd name="T114" fmla="*/ 1942 w 2220"/>
                <a:gd name="T115" fmla="*/ 1286 h 1524"/>
                <a:gd name="T116" fmla="*/ 1922 w 2220"/>
                <a:gd name="T117" fmla="*/ 1406 h 1524"/>
                <a:gd name="T118" fmla="*/ 1776 w 2220"/>
                <a:gd name="T119" fmla="*/ 1448 h 1524"/>
                <a:gd name="T120" fmla="*/ 1578 w 2220"/>
                <a:gd name="T121" fmla="*/ 1456 h 1524"/>
                <a:gd name="T122" fmla="*/ 1488 w 2220"/>
                <a:gd name="T123" fmla="*/ 1474 h 1524"/>
                <a:gd name="T124" fmla="*/ 1332 w 2220"/>
                <a:gd name="T125" fmla="*/ 1510 h 1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20" h="1524">
                  <a:moveTo>
                    <a:pt x="1212" y="1524"/>
                  </a:moveTo>
                  <a:lnTo>
                    <a:pt x="1208" y="1520"/>
                  </a:lnTo>
                  <a:lnTo>
                    <a:pt x="1202" y="1514"/>
                  </a:lnTo>
                  <a:lnTo>
                    <a:pt x="1194" y="1510"/>
                  </a:lnTo>
                  <a:lnTo>
                    <a:pt x="1188" y="1508"/>
                  </a:lnTo>
                  <a:lnTo>
                    <a:pt x="1182" y="1496"/>
                  </a:lnTo>
                  <a:lnTo>
                    <a:pt x="1170" y="1492"/>
                  </a:lnTo>
                  <a:lnTo>
                    <a:pt x="1158" y="1490"/>
                  </a:lnTo>
                  <a:lnTo>
                    <a:pt x="1146" y="1492"/>
                  </a:lnTo>
                  <a:lnTo>
                    <a:pt x="1132" y="1490"/>
                  </a:lnTo>
                  <a:lnTo>
                    <a:pt x="1122" y="1484"/>
                  </a:lnTo>
                  <a:lnTo>
                    <a:pt x="1118" y="1484"/>
                  </a:lnTo>
                  <a:lnTo>
                    <a:pt x="1114" y="1482"/>
                  </a:lnTo>
                  <a:lnTo>
                    <a:pt x="1114" y="1478"/>
                  </a:lnTo>
                  <a:lnTo>
                    <a:pt x="1114" y="1474"/>
                  </a:lnTo>
                  <a:lnTo>
                    <a:pt x="1100" y="1470"/>
                  </a:lnTo>
                  <a:lnTo>
                    <a:pt x="1086" y="1464"/>
                  </a:lnTo>
                  <a:lnTo>
                    <a:pt x="1074" y="1458"/>
                  </a:lnTo>
                  <a:lnTo>
                    <a:pt x="1056" y="1456"/>
                  </a:lnTo>
                  <a:lnTo>
                    <a:pt x="1038" y="1456"/>
                  </a:lnTo>
                  <a:lnTo>
                    <a:pt x="1038" y="1452"/>
                  </a:lnTo>
                  <a:lnTo>
                    <a:pt x="1038" y="1448"/>
                  </a:lnTo>
                  <a:lnTo>
                    <a:pt x="1020" y="1444"/>
                  </a:lnTo>
                  <a:lnTo>
                    <a:pt x="1002" y="1440"/>
                  </a:lnTo>
                  <a:lnTo>
                    <a:pt x="1002" y="1436"/>
                  </a:lnTo>
                  <a:lnTo>
                    <a:pt x="1002" y="1432"/>
                  </a:lnTo>
                  <a:lnTo>
                    <a:pt x="982" y="1426"/>
                  </a:lnTo>
                  <a:lnTo>
                    <a:pt x="964" y="1416"/>
                  </a:lnTo>
                  <a:lnTo>
                    <a:pt x="958" y="1404"/>
                  </a:lnTo>
                  <a:lnTo>
                    <a:pt x="944" y="1398"/>
                  </a:lnTo>
                  <a:lnTo>
                    <a:pt x="928" y="1394"/>
                  </a:lnTo>
                  <a:lnTo>
                    <a:pt x="910" y="1396"/>
                  </a:lnTo>
                  <a:lnTo>
                    <a:pt x="894" y="1400"/>
                  </a:lnTo>
                  <a:lnTo>
                    <a:pt x="884" y="1406"/>
                  </a:lnTo>
                  <a:lnTo>
                    <a:pt x="878" y="1416"/>
                  </a:lnTo>
                  <a:lnTo>
                    <a:pt x="868" y="1422"/>
                  </a:lnTo>
                  <a:lnTo>
                    <a:pt x="856" y="1424"/>
                  </a:lnTo>
                  <a:lnTo>
                    <a:pt x="842" y="1424"/>
                  </a:lnTo>
                  <a:lnTo>
                    <a:pt x="828" y="1424"/>
                  </a:lnTo>
                  <a:lnTo>
                    <a:pt x="814" y="1422"/>
                  </a:lnTo>
                  <a:lnTo>
                    <a:pt x="810" y="1412"/>
                  </a:lnTo>
                  <a:lnTo>
                    <a:pt x="800" y="1402"/>
                  </a:lnTo>
                  <a:lnTo>
                    <a:pt x="788" y="1394"/>
                  </a:lnTo>
                  <a:lnTo>
                    <a:pt x="780" y="1388"/>
                  </a:lnTo>
                  <a:lnTo>
                    <a:pt x="778" y="1384"/>
                  </a:lnTo>
                  <a:lnTo>
                    <a:pt x="778" y="1380"/>
                  </a:lnTo>
                  <a:lnTo>
                    <a:pt x="758" y="1384"/>
                  </a:lnTo>
                  <a:lnTo>
                    <a:pt x="740" y="1388"/>
                  </a:lnTo>
                  <a:lnTo>
                    <a:pt x="720" y="1388"/>
                  </a:lnTo>
                  <a:lnTo>
                    <a:pt x="704" y="1382"/>
                  </a:lnTo>
                  <a:lnTo>
                    <a:pt x="694" y="1380"/>
                  </a:lnTo>
                  <a:lnTo>
                    <a:pt x="686" y="1376"/>
                  </a:lnTo>
                  <a:lnTo>
                    <a:pt x="682" y="1370"/>
                  </a:lnTo>
                  <a:lnTo>
                    <a:pt x="678" y="1364"/>
                  </a:lnTo>
                  <a:lnTo>
                    <a:pt x="676" y="1356"/>
                  </a:lnTo>
                  <a:lnTo>
                    <a:pt x="672" y="1354"/>
                  </a:lnTo>
                  <a:lnTo>
                    <a:pt x="668" y="1354"/>
                  </a:lnTo>
                  <a:lnTo>
                    <a:pt x="660" y="1338"/>
                  </a:lnTo>
                  <a:lnTo>
                    <a:pt x="648" y="1328"/>
                  </a:lnTo>
                  <a:lnTo>
                    <a:pt x="630" y="1322"/>
                  </a:lnTo>
                  <a:lnTo>
                    <a:pt x="630" y="1316"/>
                  </a:lnTo>
                  <a:lnTo>
                    <a:pt x="630" y="1312"/>
                  </a:lnTo>
                  <a:lnTo>
                    <a:pt x="616" y="1308"/>
                  </a:lnTo>
                  <a:lnTo>
                    <a:pt x="606" y="1300"/>
                  </a:lnTo>
                  <a:lnTo>
                    <a:pt x="596" y="1292"/>
                  </a:lnTo>
                  <a:lnTo>
                    <a:pt x="584" y="1286"/>
                  </a:lnTo>
                  <a:lnTo>
                    <a:pt x="582" y="1284"/>
                  </a:lnTo>
                  <a:lnTo>
                    <a:pt x="582" y="1280"/>
                  </a:lnTo>
                  <a:lnTo>
                    <a:pt x="580" y="1278"/>
                  </a:lnTo>
                  <a:lnTo>
                    <a:pt x="578" y="1276"/>
                  </a:lnTo>
                  <a:lnTo>
                    <a:pt x="576" y="1274"/>
                  </a:lnTo>
                  <a:lnTo>
                    <a:pt x="570" y="1258"/>
                  </a:lnTo>
                  <a:lnTo>
                    <a:pt x="564" y="1248"/>
                  </a:lnTo>
                  <a:lnTo>
                    <a:pt x="552" y="1236"/>
                  </a:lnTo>
                  <a:lnTo>
                    <a:pt x="548" y="1238"/>
                  </a:lnTo>
                  <a:lnTo>
                    <a:pt x="544" y="1240"/>
                  </a:lnTo>
                  <a:lnTo>
                    <a:pt x="542" y="1242"/>
                  </a:lnTo>
                  <a:lnTo>
                    <a:pt x="540" y="1244"/>
                  </a:lnTo>
                  <a:lnTo>
                    <a:pt x="536" y="1248"/>
                  </a:lnTo>
                  <a:lnTo>
                    <a:pt x="532" y="1252"/>
                  </a:lnTo>
                  <a:lnTo>
                    <a:pt x="526" y="1254"/>
                  </a:lnTo>
                  <a:lnTo>
                    <a:pt x="520" y="1254"/>
                  </a:lnTo>
                  <a:lnTo>
                    <a:pt x="516" y="1258"/>
                  </a:lnTo>
                  <a:lnTo>
                    <a:pt x="512" y="1260"/>
                  </a:lnTo>
                  <a:lnTo>
                    <a:pt x="510" y="1266"/>
                  </a:lnTo>
                  <a:lnTo>
                    <a:pt x="510" y="1272"/>
                  </a:lnTo>
                  <a:lnTo>
                    <a:pt x="504" y="1272"/>
                  </a:lnTo>
                  <a:lnTo>
                    <a:pt x="498" y="1274"/>
                  </a:lnTo>
                  <a:lnTo>
                    <a:pt x="494" y="1278"/>
                  </a:lnTo>
                  <a:lnTo>
                    <a:pt x="490" y="1282"/>
                  </a:lnTo>
                  <a:lnTo>
                    <a:pt x="486" y="1286"/>
                  </a:lnTo>
                  <a:lnTo>
                    <a:pt x="458" y="1286"/>
                  </a:lnTo>
                  <a:lnTo>
                    <a:pt x="432" y="1286"/>
                  </a:lnTo>
                  <a:lnTo>
                    <a:pt x="420" y="1276"/>
                  </a:lnTo>
                  <a:lnTo>
                    <a:pt x="408" y="1266"/>
                  </a:lnTo>
                  <a:lnTo>
                    <a:pt x="408" y="1222"/>
                  </a:lnTo>
                  <a:lnTo>
                    <a:pt x="406" y="1178"/>
                  </a:lnTo>
                  <a:lnTo>
                    <a:pt x="390" y="1166"/>
                  </a:lnTo>
                  <a:lnTo>
                    <a:pt x="374" y="1156"/>
                  </a:lnTo>
                  <a:lnTo>
                    <a:pt x="352" y="1152"/>
                  </a:lnTo>
                  <a:lnTo>
                    <a:pt x="352" y="1162"/>
                  </a:lnTo>
                  <a:lnTo>
                    <a:pt x="350" y="1172"/>
                  </a:lnTo>
                  <a:lnTo>
                    <a:pt x="332" y="1180"/>
                  </a:lnTo>
                  <a:lnTo>
                    <a:pt x="316" y="1194"/>
                  </a:lnTo>
                  <a:lnTo>
                    <a:pt x="308" y="1192"/>
                  </a:lnTo>
                  <a:lnTo>
                    <a:pt x="300" y="1192"/>
                  </a:lnTo>
                  <a:lnTo>
                    <a:pt x="290" y="1186"/>
                  </a:lnTo>
                  <a:lnTo>
                    <a:pt x="280" y="1184"/>
                  </a:lnTo>
                  <a:lnTo>
                    <a:pt x="270" y="1182"/>
                  </a:lnTo>
                  <a:lnTo>
                    <a:pt x="260" y="1180"/>
                  </a:lnTo>
                  <a:lnTo>
                    <a:pt x="252" y="1174"/>
                  </a:lnTo>
                  <a:lnTo>
                    <a:pt x="246" y="1160"/>
                  </a:lnTo>
                  <a:lnTo>
                    <a:pt x="242" y="1148"/>
                  </a:lnTo>
                  <a:lnTo>
                    <a:pt x="242" y="1134"/>
                  </a:lnTo>
                  <a:lnTo>
                    <a:pt x="248" y="1120"/>
                  </a:lnTo>
                  <a:lnTo>
                    <a:pt x="256" y="1110"/>
                  </a:lnTo>
                  <a:lnTo>
                    <a:pt x="256" y="1088"/>
                  </a:lnTo>
                  <a:lnTo>
                    <a:pt x="256" y="1066"/>
                  </a:lnTo>
                  <a:lnTo>
                    <a:pt x="250" y="1060"/>
                  </a:lnTo>
                  <a:lnTo>
                    <a:pt x="244" y="1056"/>
                  </a:lnTo>
                  <a:lnTo>
                    <a:pt x="238" y="1052"/>
                  </a:lnTo>
                  <a:lnTo>
                    <a:pt x="230" y="1050"/>
                  </a:lnTo>
                  <a:lnTo>
                    <a:pt x="230" y="1044"/>
                  </a:lnTo>
                  <a:lnTo>
                    <a:pt x="230" y="1042"/>
                  </a:lnTo>
                  <a:lnTo>
                    <a:pt x="226" y="1042"/>
                  </a:lnTo>
                  <a:lnTo>
                    <a:pt x="222" y="1042"/>
                  </a:lnTo>
                  <a:lnTo>
                    <a:pt x="220" y="1036"/>
                  </a:lnTo>
                  <a:lnTo>
                    <a:pt x="216" y="1030"/>
                  </a:lnTo>
                  <a:lnTo>
                    <a:pt x="212" y="1028"/>
                  </a:lnTo>
                  <a:lnTo>
                    <a:pt x="208" y="1024"/>
                  </a:lnTo>
                  <a:lnTo>
                    <a:pt x="204" y="1020"/>
                  </a:lnTo>
                  <a:lnTo>
                    <a:pt x="202" y="1014"/>
                  </a:lnTo>
                  <a:lnTo>
                    <a:pt x="200" y="1010"/>
                  </a:lnTo>
                  <a:lnTo>
                    <a:pt x="192" y="1008"/>
                  </a:lnTo>
                  <a:lnTo>
                    <a:pt x="184" y="1008"/>
                  </a:lnTo>
                  <a:lnTo>
                    <a:pt x="182" y="1004"/>
                  </a:lnTo>
                  <a:lnTo>
                    <a:pt x="182" y="1000"/>
                  </a:lnTo>
                  <a:lnTo>
                    <a:pt x="176" y="998"/>
                  </a:lnTo>
                  <a:lnTo>
                    <a:pt x="170" y="996"/>
                  </a:lnTo>
                  <a:lnTo>
                    <a:pt x="164" y="992"/>
                  </a:lnTo>
                  <a:lnTo>
                    <a:pt x="156" y="992"/>
                  </a:lnTo>
                  <a:lnTo>
                    <a:pt x="146" y="990"/>
                  </a:lnTo>
                  <a:lnTo>
                    <a:pt x="146" y="986"/>
                  </a:lnTo>
                  <a:lnTo>
                    <a:pt x="146" y="982"/>
                  </a:lnTo>
                  <a:lnTo>
                    <a:pt x="128" y="982"/>
                  </a:lnTo>
                  <a:lnTo>
                    <a:pt x="118" y="980"/>
                  </a:lnTo>
                  <a:lnTo>
                    <a:pt x="112" y="974"/>
                  </a:lnTo>
                  <a:lnTo>
                    <a:pt x="108" y="958"/>
                  </a:lnTo>
                  <a:lnTo>
                    <a:pt x="96" y="950"/>
                  </a:lnTo>
                  <a:lnTo>
                    <a:pt x="88" y="946"/>
                  </a:lnTo>
                  <a:lnTo>
                    <a:pt x="82" y="946"/>
                  </a:lnTo>
                  <a:lnTo>
                    <a:pt x="76" y="944"/>
                  </a:lnTo>
                  <a:lnTo>
                    <a:pt x="74" y="934"/>
                  </a:lnTo>
                  <a:lnTo>
                    <a:pt x="72" y="914"/>
                  </a:lnTo>
                  <a:lnTo>
                    <a:pt x="62" y="914"/>
                  </a:lnTo>
                  <a:lnTo>
                    <a:pt x="54" y="914"/>
                  </a:lnTo>
                  <a:lnTo>
                    <a:pt x="52" y="908"/>
                  </a:lnTo>
                  <a:lnTo>
                    <a:pt x="48" y="902"/>
                  </a:lnTo>
                  <a:lnTo>
                    <a:pt x="44" y="894"/>
                  </a:lnTo>
                  <a:lnTo>
                    <a:pt x="40" y="888"/>
                  </a:lnTo>
                  <a:lnTo>
                    <a:pt x="36" y="884"/>
                  </a:lnTo>
                  <a:lnTo>
                    <a:pt x="34" y="874"/>
                  </a:lnTo>
                  <a:lnTo>
                    <a:pt x="34" y="864"/>
                  </a:lnTo>
                  <a:lnTo>
                    <a:pt x="30" y="862"/>
                  </a:lnTo>
                  <a:lnTo>
                    <a:pt x="26" y="860"/>
                  </a:lnTo>
                  <a:lnTo>
                    <a:pt x="26" y="854"/>
                  </a:lnTo>
                  <a:lnTo>
                    <a:pt x="26" y="846"/>
                  </a:lnTo>
                  <a:lnTo>
                    <a:pt x="16" y="846"/>
                  </a:lnTo>
                  <a:lnTo>
                    <a:pt x="8" y="846"/>
                  </a:lnTo>
                  <a:lnTo>
                    <a:pt x="8" y="820"/>
                  </a:lnTo>
                  <a:lnTo>
                    <a:pt x="8" y="794"/>
                  </a:lnTo>
                  <a:lnTo>
                    <a:pt x="18" y="778"/>
                  </a:lnTo>
                  <a:lnTo>
                    <a:pt x="26" y="760"/>
                  </a:lnTo>
                  <a:lnTo>
                    <a:pt x="34" y="752"/>
                  </a:lnTo>
                  <a:lnTo>
                    <a:pt x="44" y="744"/>
                  </a:lnTo>
                  <a:lnTo>
                    <a:pt x="44" y="728"/>
                  </a:lnTo>
                  <a:lnTo>
                    <a:pt x="44" y="712"/>
                  </a:lnTo>
                  <a:lnTo>
                    <a:pt x="40" y="710"/>
                  </a:lnTo>
                  <a:lnTo>
                    <a:pt x="36" y="710"/>
                  </a:lnTo>
                  <a:lnTo>
                    <a:pt x="36" y="686"/>
                  </a:lnTo>
                  <a:lnTo>
                    <a:pt x="34" y="662"/>
                  </a:lnTo>
                  <a:lnTo>
                    <a:pt x="30" y="656"/>
                  </a:lnTo>
                  <a:lnTo>
                    <a:pt x="28" y="650"/>
                  </a:lnTo>
                  <a:lnTo>
                    <a:pt x="26" y="646"/>
                  </a:lnTo>
                  <a:lnTo>
                    <a:pt x="24" y="640"/>
                  </a:lnTo>
                  <a:lnTo>
                    <a:pt x="22" y="634"/>
                  </a:lnTo>
                  <a:lnTo>
                    <a:pt x="18" y="630"/>
                  </a:lnTo>
                  <a:lnTo>
                    <a:pt x="18" y="624"/>
                  </a:lnTo>
                  <a:lnTo>
                    <a:pt x="16" y="620"/>
                  </a:lnTo>
                  <a:lnTo>
                    <a:pt x="12" y="616"/>
                  </a:lnTo>
                  <a:lnTo>
                    <a:pt x="10" y="612"/>
                  </a:lnTo>
                  <a:lnTo>
                    <a:pt x="4" y="608"/>
                  </a:lnTo>
                  <a:lnTo>
                    <a:pt x="0" y="604"/>
                  </a:lnTo>
                  <a:lnTo>
                    <a:pt x="0" y="592"/>
                  </a:lnTo>
                  <a:lnTo>
                    <a:pt x="0" y="580"/>
                  </a:lnTo>
                  <a:lnTo>
                    <a:pt x="6" y="570"/>
                  </a:lnTo>
                  <a:lnTo>
                    <a:pt x="6" y="556"/>
                  </a:lnTo>
                  <a:lnTo>
                    <a:pt x="6" y="542"/>
                  </a:lnTo>
                  <a:lnTo>
                    <a:pt x="6" y="530"/>
                  </a:lnTo>
                  <a:lnTo>
                    <a:pt x="12" y="518"/>
                  </a:lnTo>
                  <a:lnTo>
                    <a:pt x="30" y="514"/>
                  </a:lnTo>
                  <a:lnTo>
                    <a:pt x="46" y="510"/>
                  </a:lnTo>
                  <a:lnTo>
                    <a:pt x="62" y="506"/>
                  </a:lnTo>
                  <a:lnTo>
                    <a:pt x="74" y="496"/>
                  </a:lnTo>
                  <a:lnTo>
                    <a:pt x="84" y="492"/>
                  </a:lnTo>
                  <a:lnTo>
                    <a:pt x="94" y="490"/>
                  </a:lnTo>
                  <a:lnTo>
                    <a:pt x="110" y="490"/>
                  </a:lnTo>
                  <a:lnTo>
                    <a:pt x="110" y="486"/>
                  </a:lnTo>
                  <a:lnTo>
                    <a:pt x="110" y="482"/>
                  </a:lnTo>
                  <a:lnTo>
                    <a:pt x="124" y="482"/>
                  </a:lnTo>
                  <a:lnTo>
                    <a:pt x="138" y="482"/>
                  </a:lnTo>
                  <a:lnTo>
                    <a:pt x="138" y="470"/>
                  </a:lnTo>
                  <a:lnTo>
                    <a:pt x="138" y="458"/>
                  </a:lnTo>
                  <a:lnTo>
                    <a:pt x="132" y="454"/>
                  </a:lnTo>
                  <a:lnTo>
                    <a:pt x="126" y="452"/>
                  </a:lnTo>
                  <a:lnTo>
                    <a:pt x="122" y="450"/>
                  </a:lnTo>
                  <a:lnTo>
                    <a:pt x="120" y="450"/>
                  </a:lnTo>
                  <a:lnTo>
                    <a:pt x="118" y="448"/>
                  </a:lnTo>
                  <a:lnTo>
                    <a:pt x="114" y="446"/>
                  </a:lnTo>
                  <a:lnTo>
                    <a:pt x="112" y="444"/>
                  </a:lnTo>
                  <a:lnTo>
                    <a:pt x="112" y="428"/>
                  </a:lnTo>
                  <a:lnTo>
                    <a:pt x="112" y="412"/>
                  </a:lnTo>
                  <a:lnTo>
                    <a:pt x="122" y="404"/>
                  </a:lnTo>
                  <a:lnTo>
                    <a:pt x="132" y="398"/>
                  </a:lnTo>
                  <a:lnTo>
                    <a:pt x="140" y="392"/>
                  </a:lnTo>
                  <a:lnTo>
                    <a:pt x="146" y="380"/>
                  </a:lnTo>
                  <a:lnTo>
                    <a:pt x="152" y="380"/>
                  </a:lnTo>
                  <a:lnTo>
                    <a:pt x="156" y="378"/>
                  </a:lnTo>
                  <a:lnTo>
                    <a:pt x="160" y="374"/>
                  </a:lnTo>
                  <a:lnTo>
                    <a:pt x="172" y="374"/>
                  </a:lnTo>
                  <a:lnTo>
                    <a:pt x="184" y="372"/>
                  </a:lnTo>
                  <a:lnTo>
                    <a:pt x="184" y="368"/>
                  </a:lnTo>
                  <a:lnTo>
                    <a:pt x="184" y="364"/>
                  </a:lnTo>
                  <a:lnTo>
                    <a:pt x="198" y="360"/>
                  </a:lnTo>
                  <a:lnTo>
                    <a:pt x="208" y="354"/>
                  </a:lnTo>
                  <a:lnTo>
                    <a:pt x="220" y="344"/>
                  </a:lnTo>
                  <a:lnTo>
                    <a:pt x="220" y="334"/>
                  </a:lnTo>
                  <a:lnTo>
                    <a:pt x="222" y="324"/>
                  </a:lnTo>
                  <a:lnTo>
                    <a:pt x="216" y="318"/>
                  </a:lnTo>
                  <a:lnTo>
                    <a:pt x="210" y="312"/>
                  </a:lnTo>
                  <a:lnTo>
                    <a:pt x="204" y="310"/>
                  </a:lnTo>
                  <a:lnTo>
                    <a:pt x="200" y="310"/>
                  </a:lnTo>
                  <a:lnTo>
                    <a:pt x="198" y="310"/>
                  </a:lnTo>
                  <a:lnTo>
                    <a:pt x="196" y="308"/>
                  </a:lnTo>
                  <a:lnTo>
                    <a:pt x="194" y="308"/>
                  </a:lnTo>
                  <a:lnTo>
                    <a:pt x="192" y="306"/>
                  </a:lnTo>
                  <a:lnTo>
                    <a:pt x="158" y="304"/>
                  </a:lnTo>
                  <a:lnTo>
                    <a:pt x="126" y="304"/>
                  </a:lnTo>
                  <a:lnTo>
                    <a:pt x="124" y="302"/>
                  </a:lnTo>
                  <a:lnTo>
                    <a:pt x="120" y="300"/>
                  </a:lnTo>
                  <a:lnTo>
                    <a:pt x="118" y="298"/>
                  </a:lnTo>
                  <a:lnTo>
                    <a:pt x="114" y="298"/>
                  </a:lnTo>
                  <a:lnTo>
                    <a:pt x="110" y="296"/>
                  </a:lnTo>
                  <a:lnTo>
                    <a:pt x="110" y="290"/>
                  </a:lnTo>
                  <a:lnTo>
                    <a:pt x="106" y="286"/>
                  </a:lnTo>
                  <a:lnTo>
                    <a:pt x="104" y="284"/>
                  </a:lnTo>
                  <a:lnTo>
                    <a:pt x="100" y="282"/>
                  </a:lnTo>
                  <a:lnTo>
                    <a:pt x="94" y="280"/>
                  </a:lnTo>
                  <a:lnTo>
                    <a:pt x="90" y="278"/>
                  </a:lnTo>
                  <a:lnTo>
                    <a:pt x="86" y="276"/>
                  </a:lnTo>
                  <a:lnTo>
                    <a:pt x="82" y="274"/>
                  </a:lnTo>
                  <a:lnTo>
                    <a:pt x="82" y="262"/>
                  </a:lnTo>
                  <a:lnTo>
                    <a:pt x="82" y="250"/>
                  </a:lnTo>
                  <a:lnTo>
                    <a:pt x="86" y="244"/>
                  </a:lnTo>
                  <a:lnTo>
                    <a:pt x="90" y="238"/>
                  </a:lnTo>
                  <a:lnTo>
                    <a:pt x="94" y="232"/>
                  </a:lnTo>
                  <a:lnTo>
                    <a:pt x="98" y="226"/>
                  </a:lnTo>
                  <a:lnTo>
                    <a:pt x="100" y="218"/>
                  </a:lnTo>
                  <a:lnTo>
                    <a:pt x="102" y="212"/>
                  </a:lnTo>
                  <a:lnTo>
                    <a:pt x="104" y="210"/>
                  </a:lnTo>
                  <a:lnTo>
                    <a:pt x="108" y="210"/>
                  </a:lnTo>
                  <a:lnTo>
                    <a:pt x="110" y="196"/>
                  </a:lnTo>
                  <a:lnTo>
                    <a:pt x="112" y="182"/>
                  </a:lnTo>
                  <a:lnTo>
                    <a:pt x="128" y="178"/>
                  </a:lnTo>
                  <a:lnTo>
                    <a:pt x="148" y="178"/>
                  </a:lnTo>
                  <a:lnTo>
                    <a:pt x="154" y="192"/>
                  </a:lnTo>
                  <a:lnTo>
                    <a:pt x="166" y="200"/>
                  </a:lnTo>
                  <a:lnTo>
                    <a:pt x="182" y="202"/>
                  </a:lnTo>
                  <a:lnTo>
                    <a:pt x="184" y="196"/>
                  </a:lnTo>
                  <a:lnTo>
                    <a:pt x="186" y="190"/>
                  </a:lnTo>
                  <a:lnTo>
                    <a:pt x="202" y="182"/>
                  </a:lnTo>
                  <a:lnTo>
                    <a:pt x="222" y="178"/>
                  </a:lnTo>
                  <a:lnTo>
                    <a:pt x="222" y="182"/>
                  </a:lnTo>
                  <a:lnTo>
                    <a:pt x="222" y="186"/>
                  </a:lnTo>
                  <a:lnTo>
                    <a:pt x="230" y="188"/>
                  </a:lnTo>
                  <a:lnTo>
                    <a:pt x="240" y="190"/>
                  </a:lnTo>
                  <a:lnTo>
                    <a:pt x="248" y="192"/>
                  </a:lnTo>
                  <a:lnTo>
                    <a:pt x="254" y="188"/>
                  </a:lnTo>
                  <a:lnTo>
                    <a:pt x="258" y="178"/>
                  </a:lnTo>
                  <a:lnTo>
                    <a:pt x="268" y="176"/>
                  </a:lnTo>
                  <a:lnTo>
                    <a:pt x="276" y="176"/>
                  </a:lnTo>
                  <a:lnTo>
                    <a:pt x="280" y="164"/>
                  </a:lnTo>
                  <a:lnTo>
                    <a:pt x="288" y="156"/>
                  </a:lnTo>
                  <a:lnTo>
                    <a:pt x="298" y="152"/>
                  </a:lnTo>
                  <a:lnTo>
                    <a:pt x="312" y="152"/>
                  </a:lnTo>
                  <a:lnTo>
                    <a:pt x="326" y="152"/>
                  </a:lnTo>
                  <a:lnTo>
                    <a:pt x="330" y="164"/>
                  </a:lnTo>
                  <a:lnTo>
                    <a:pt x="338" y="170"/>
                  </a:lnTo>
                  <a:lnTo>
                    <a:pt x="350" y="176"/>
                  </a:lnTo>
                  <a:lnTo>
                    <a:pt x="362" y="178"/>
                  </a:lnTo>
                  <a:lnTo>
                    <a:pt x="368" y="192"/>
                  </a:lnTo>
                  <a:lnTo>
                    <a:pt x="382" y="202"/>
                  </a:lnTo>
                  <a:lnTo>
                    <a:pt x="398" y="206"/>
                  </a:lnTo>
                  <a:lnTo>
                    <a:pt x="418" y="210"/>
                  </a:lnTo>
                  <a:lnTo>
                    <a:pt x="438" y="210"/>
                  </a:lnTo>
                  <a:lnTo>
                    <a:pt x="458" y="210"/>
                  </a:lnTo>
                  <a:lnTo>
                    <a:pt x="476" y="210"/>
                  </a:lnTo>
                  <a:lnTo>
                    <a:pt x="490" y="208"/>
                  </a:lnTo>
                  <a:lnTo>
                    <a:pt x="496" y="206"/>
                  </a:lnTo>
                  <a:lnTo>
                    <a:pt x="502" y="202"/>
                  </a:lnTo>
                  <a:lnTo>
                    <a:pt x="510" y="198"/>
                  </a:lnTo>
                  <a:lnTo>
                    <a:pt x="518" y="194"/>
                  </a:lnTo>
                  <a:lnTo>
                    <a:pt x="518" y="182"/>
                  </a:lnTo>
                  <a:lnTo>
                    <a:pt x="518" y="170"/>
                  </a:lnTo>
                  <a:lnTo>
                    <a:pt x="506" y="160"/>
                  </a:lnTo>
                  <a:lnTo>
                    <a:pt x="494" y="150"/>
                  </a:lnTo>
                  <a:lnTo>
                    <a:pt x="482" y="144"/>
                  </a:lnTo>
                  <a:lnTo>
                    <a:pt x="476" y="130"/>
                  </a:lnTo>
                  <a:lnTo>
                    <a:pt x="466" y="114"/>
                  </a:lnTo>
                  <a:lnTo>
                    <a:pt x="454" y="102"/>
                  </a:lnTo>
                  <a:lnTo>
                    <a:pt x="452" y="90"/>
                  </a:lnTo>
                  <a:lnTo>
                    <a:pt x="448" y="78"/>
                  </a:lnTo>
                  <a:lnTo>
                    <a:pt x="446" y="64"/>
                  </a:lnTo>
                  <a:lnTo>
                    <a:pt x="456" y="58"/>
                  </a:lnTo>
                  <a:lnTo>
                    <a:pt x="468" y="58"/>
                  </a:lnTo>
                  <a:lnTo>
                    <a:pt x="482" y="58"/>
                  </a:lnTo>
                  <a:lnTo>
                    <a:pt x="482" y="50"/>
                  </a:lnTo>
                  <a:lnTo>
                    <a:pt x="482" y="42"/>
                  </a:lnTo>
                  <a:lnTo>
                    <a:pt x="492" y="38"/>
                  </a:lnTo>
                  <a:lnTo>
                    <a:pt x="504" y="28"/>
                  </a:lnTo>
                  <a:lnTo>
                    <a:pt x="514" y="18"/>
                  </a:lnTo>
                  <a:lnTo>
                    <a:pt x="518" y="8"/>
                  </a:lnTo>
                  <a:lnTo>
                    <a:pt x="528" y="6"/>
                  </a:lnTo>
                  <a:lnTo>
                    <a:pt x="536" y="4"/>
                  </a:lnTo>
                  <a:lnTo>
                    <a:pt x="544" y="0"/>
                  </a:lnTo>
                  <a:lnTo>
                    <a:pt x="576" y="0"/>
                  </a:lnTo>
                  <a:lnTo>
                    <a:pt x="606" y="0"/>
                  </a:lnTo>
                  <a:lnTo>
                    <a:pt x="610" y="2"/>
                  </a:lnTo>
                  <a:lnTo>
                    <a:pt x="616" y="6"/>
                  </a:lnTo>
                  <a:lnTo>
                    <a:pt x="632" y="10"/>
                  </a:lnTo>
                  <a:lnTo>
                    <a:pt x="644" y="16"/>
                  </a:lnTo>
                  <a:lnTo>
                    <a:pt x="654" y="26"/>
                  </a:lnTo>
                  <a:lnTo>
                    <a:pt x="660" y="42"/>
                  </a:lnTo>
                  <a:lnTo>
                    <a:pt x="684" y="42"/>
                  </a:lnTo>
                  <a:lnTo>
                    <a:pt x="708" y="42"/>
                  </a:lnTo>
                  <a:lnTo>
                    <a:pt x="714" y="46"/>
                  </a:lnTo>
                  <a:lnTo>
                    <a:pt x="718" y="48"/>
                  </a:lnTo>
                  <a:lnTo>
                    <a:pt x="724" y="50"/>
                  </a:lnTo>
                  <a:lnTo>
                    <a:pt x="728" y="48"/>
                  </a:lnTo>
                  <a:lnTo>
                    <a:pt x="734" y="46"/>
                  </a:lnTo>
                  <a:lnTo>
                    <a:pt x="738" y="42"/>
                  </a:lnTo>
                  <a:lnTo>
                    <a:pt x="824" y="42"/>
                  </a:lnTo>
                  <a:lnTo>
                    <a:pt x="908" y="40"/>
                  </a:lnTo>
                  <a:lnTo>
                    <a:pt x="908" y="38"/>
                  </a:lnTo>
                  <a:lnTo>
                    <a:pt x="910" y="34"/>
                  </a:lnTo>
                  <a:lnTo>
                    <a:pt x="924" y="34"/>
                  </a:lnTo>
                  <a:lnTo>
                    <a:pt x="938" y="34"/>
                  </a:lnTo>
                  <a:lnTo>
                    <a:pt x="938" y="36"/>
                  </a:lnTo>
                  <a:lnTo>
                    <a:pt x="938" y="42"/>
                  </a:lnTo>
                  <a:lnTo>
                    <a:pt x="944" y="42"/>
                  </a:lnTo>
                  <a:lnTo>
                    <a:pt x="950" y="44"/>
                  </a:lnTo>
                  <a:lnTo>
                    <a:pt x="956" y="48"/>
                  </a:lnTo>
                  <a:lnTo>
                    <a:pt x="956" y="90"/>
                  </a:lnTo>
                  <a:lnTo>
                    <a:pt x="958" y="134"/>
                  </a:lnTo>
                  <a:lnTo>
                    <a:pt x="966" y="146"/>
                  </a:lnTo>
                  <a:lnTo>
                    <a:pt x="972" y="162"/>
                  </a:lnTo>
                  <a:lnTo>
                    <a:pt x="974" y="176"/>
                  </a:lnTo>
                  <a:lnTo>
                    <a:pt x="978" y="176"/>
                  </a:lnTo>
                  <a:lnTo>
                    <a:pt x="984" y="178"/>
                  </a:lnTo>
                  <a:lnTo>
                    <a:pt x="984" y="182"/>
                  </a:lnTo>
                  <a:lnTo>
                    <a:pt x="984" y="188"/>
                  </a:lnTo>
                  <a:lnTo>
                    <a:pt x="986" y="192"/>
                  </a:lnTo>
                  <a:lnTo>
                    <a:pt x="988" y="194"/>
                  </a:lnTo>
                  <a:lnTo>
                    <a:pt x="992" y="198"/>
                  </a:lnTo>
                  <a:lnTo>
                    <a:pt x="992" y="216"/>
                  </a:lnTo>
                  <a:lnTo>
                    <a:pt x="994" y="234"/>
                  </a:lnTo>
                  <a:lnTo>
                    <a:pt x="1004" y="244"/>
                  </a:lnTo>
                  <a:lnTo>
                    <a:pt x="1014" y="252"/>
                  </a:lnTo>
                  <a:lnTo>
                    <a:pt x="1014" y="254"/>
                  </a:lnTo>
                  <a:lnTo>
                    <a:pt x="1014" y="254"/>
                  </a:lnTo>
                  <a:lnTo>
                    <a:pt x="1034" y="254"/>
                  </a:lnTo>
                  <a:lnTo>
                    <a:pt x="1056" y="254"/>
                  </a:lnTo>
                  <a:lnTo>
                    <a:pt x="1056" y="254"/>
                  </a:lnTo>
                  <a:lnTo>
                    <a:pt x="1056" y="252"/>
                  </a:lnTo>
                  <a:lnTo>
                    <a:pt x="1062" y="250"/>
                  </a:lnTo>
                  <a:lnTo>
                    <a:pt x="1068" y="246"/>
                  </a:lnTo>
                  <a:lnTo>
                    <a:pt x="1068" y="250"/>
                  </a:lnTo>
                  <a:lnTo>
                    <a:pt x="1068" y="254"/>
                  </a:lnTo>
                  <a:lnTo>
                    <a:pt x="1078" y="254"/>
                  </a:lnTo>
                  <a:lnTo>
                    <a:pt x="1086" y="254"/>
                  </a:lnTo>
                  <a:lnTo>
                    <a:pt x="1088" y="258"/>
                  </a:lnTo>
                  <a:lnTo>
                    <a:pt x="1088" y="262"/>
                  </a:lnTo>
                  <a:lnTo>
                    <a:pt x="1096" y="264"/>
                  </a:lnTo>
                  <a:lnTo>
                    <a:pt x="1104" y="266"/>
                  </a:lnTo>
                  <a:lnTo>
                    <a:pt x="1104" y="280"/>
                  </a:lnTo>
                  <a:lnTo>
                    <a:pt x="1104" y="296"/>
                  </a:lnTo>
                  <a:lnTo>
                    <a:pt x="1100" y="296"/>
                  </a:lnTo>
                  <a:lnTo>
                    <a:pt x="1096" y="296"/>
                  </a:lnTo>
                  <a:lnTo>
                    <a:pt x="1096" y="308"/>
                  </a:lnTo>
                  <a:lnTo>
                    <a:pt x="1096" y="320"/>
                  </a:lnTo>
                  <a:lnTo>
                    <a:pt x="1100" y="324"/>
                  </a:lnTo>
                  <a:lnTo>
                    <a:pt x="1102" y="328"/>
                  </a:lnTo>
                  <a:lnTo>
                    <a:pt x="1106" y="334"/>
                  </a:lnTo>
                  <a:lnTo>
                    <a:pt x="1108" y="338"/>
                  </a:lnTo>
                  <a:lnTo>
                    <a:pt x="1112" y="342"/>
                  </a:lnTo>
                  <a:lnTo>
                    <a:pt x="1112" y="358"/>
                  </a:lnTo>
                  <a:lnTo>
                    <a:pt x="1112" y="376"/>
                  </a:lnTo>
                  <a:lnTo>
                    <a:pt x="1108" y="380"/>
                  </a:lnTo>
                  <a:lnTo>
                    <a:pt x="1106" y="386"/>
                  </a:lnTo>
                  <a:lnTo>
                    <a:pt x="1102" y="390"/>
                  </a:lnTo>
                  <a:lnTo>
                    <a:pt x="1100" y="392"/>
                  </a:lnTo>
                  <a:lnTo>
                    <a:pt x="1096" y="396"/>
                  </a:lnTo>
                  <a:lnTo>
                    <a:pt x="1088" y="398"/>
                  </a:lnTo>
                  <a:lnTo>
                    <a:pt x="1084" y="402"/>
                  </a:lnTo>
                  <a:lnTo>
                    <a:pt x="1080" y="404"/>
                  </a:lnTo>
                  <a:lnTo>
                    <a:pt x="1074" y="406"/>
                  </a:lnTo>
                  <a:lnTo>
                    <a:pt x="1068" y="406"/>
                  </a:lnTo>
                  <a:lnTo>
                    <a:pt x="1068" y="420"/>
                  </a:lnTo>
                  <a:lnTo>
                    <a:pt x="1066" y="434"/>
                  </a:lnTo>
                  <a:lnTo>
                    <a:pt x="1060" y="444"/>
                  </a:lnTo>
                  <a:lnTo>
                    <a:pt x="1062" y="454"/>
                  </a:lnTo>
                  <a:lnTo>
                    <a:pt x="1068" y="464"/>
                  </a:lnTo>
                  <a:lnTo>
                    <a:pt x="1078" y="472"/>
                  </a:lnTo>
                  <a:lnTo>
                    <a:pt x="1086" y="480"/>
                  </a:lnTo>
                  <a:lnTo>
                    <a:pt x="1086" y="494"/>
                  </a:lnTo>
                  <a:lnTo>
                    <a:pt x="1086" y="508"/>
                  </a:lnTo>
                  <a:lnTo>
                    <a:pt x="1072" y="510"/>
                  </a:lnTo>
                  <a:lnTo>
                    <a:pt x="1060" y="516"/>
                  </a:lnTo>
                  <a:lnTo>
                    <a:pt x="1050" y="528"/>
                  </a:lnTo>
                  <a:lnTo>
                    <a:pt x="1048" y="538"/>
                  </a:lnTo>
                  <a:lnTo>
                    <a:pt x="1048" y="550"/>
                  </a:lnTo>
                  <a:lnTo>
                    <a:pt x="1056" y="550"/>
                  </a:lnTo>
                  <a:lnTo>
                    <a:pt x="1062" y="552"/>
                  </a:lnTo>
                  <a:lnTo>
                    <a:pt x="1068" y="556"/>
                  </a:lnTo>
                  <a:lnTo>
                    <a:pt x="1072" y="560"/>
                  </a:lnTo>
                  <a:lnTo>
                    <a:pt x="1078" y="564"/>
                  </a:lnTo>
                  <a:lnTo>
                    <a:pt x="1096" y="566"/>
                  </a:lnTo>
                  <a:lnTo>
                    <a:pt x="1114" y="566"/>
                  </a:lnTo>
                  <a:lnTo>
                    <a:pt x="1114" y="564"/>
                  </a:lnTo>
                  <a:lnTo>
                    <a:pt x="1114" y="560"/>
                  </a:lnTo>
                  <a:lnTo>
                    <a:pt x="1152" y="560"/>
                  </a:lnTo>
                  <a:lnTo>
                    <a:pt x="1192" y="560"/>
                  </a:lnTo>
                  <a:lnTo>
                    <a:pt x="1198" y="564"/>
                  </a:lnTo>
                  <a:lnTo>
                    <a:pt x="1202" y="568"/>
                  </a:lnTo>
                  <a:lnTo>
                    <a:pt x="1204" y="572"/>
                  </a:lnTo>
                  <a:lnTo>
                    <a:pt x="1206" y="578"/>
                  </a:lnTo>
                  <a:lnTo>
                    <a:pt x="1208" y="584"/>
                  </a:lnTo>
                  <a:lnTo>
                    <a:pt x="1210" y="584"/>
                  </a:lnTo>
                  <a:lnTo>
                    <a:pt x="1216" y="584"/>
                  </a:lnTo>
                  <a:lnTo>
                    <a:pt x="1216" y="634"/>
                  </a:lnTo>
                  <a:lnTo>
                    <a:pt x="1216" y="684"/>
                  </a:lnTo>
                  <a:lnTo>
                    <a:pt x="1230" y="684"/>
                  </a:lnTo>
                  <a:lnTo>
                    <a:pt x="1242" y="684"/>
                  </a:lnTo>
                  <a:lnTo>
                    <a:pt x="1242" y="680"/>
                  </a:lnTo>
                  <a:lnTo>
                    <a:pt x="1244" y="678"/>
                  </a:lnTo>
                  <a:lnTo>
                    <a:pt x="1270" y="676"/>
                  </a:lnTo>
                  <a:lnTo>
                    <a:pt x="1298" y="676"/>
                  </a:lnTo>
                  <a:lnTo>
                    <a:pt x="1298" y="672"/>
                  </a:lnTo>
                  <a:lnTo>
                    <a:pt x="1298" y="666"/>
                  </a:lnTo>
                  <a:lnTo>
                    <a:pt x="1308" y="656"/>
                  </a:lnTo>
                  <a:lnTo>
                    <a:pt x="1316" y="642"/>
                  </a:lnTo>
                  <a:lnTo>
                    <a:pt x="1320" y="628"/>
                  </a:lnTo>
                  <a:lnTo>
                    <a:pt x="1322" y="628"/>
                  </a:lnTo>
                  <a:lnTo>
                    <a:pt x="1324" y="626"/>
                  </a:lnTo>
                  <a:lnTo>
                    <a:pt x="1358" y="626"/>
                  </a:lnTo>
                  <a:lnTo>
                    <a:pt x="1392" y="626"/>
                  </a:lnTo>
                  <a:lnTo>
                    <a:pt x="1396" y="614"/>
                  </a:lnTo>
                  <a:lnTo>
                    <a:pt x="1404" y="608"/>
                  </a:lnTo>
                  <a:lnTo>
                    <a:pt x="1416" y="608"/>
                  </a:lnTo>
                  <a:lnTo>
                    <a:pt x="1430" y="610"/>
                  </a:lnTo>
                  <a:lnTo>
                    <a:pt x="1430" y="614"/>
                  </a:lnTo>
                  <a:lnTo>
                    <a:pt x="1430" y="618"/>
                  </a:lnTo>
                  <a:lnTo>
                    <a:pt x="1434" y="618"/>
                  </a:lnTo>
                  <a:lnTo>
                    <a:pt x="1440" y="618"/>
                  </a:lnTo>
                  <a:lnTo>
                    <a:pt x="1440" y="636"/>
                  </a:lnTo>
                  <a:lnTo>
                    <a:pt x="1440" y="652"/>
                  </a:lnTo>
                  <a:lnTo>
                    <a:pt x="1444" y="652"/>
                  </a:lnTo>
                  <a:lnTo>
                    <a:pt x="1448" y="652"/>
                  </a:lnTo>
                  <a:lnTo>
                    <a:pt x="1448" y="656"/>
                  </a:lnTo>
                  <a:lnTo>
                    <a:pt x="1448" y="660"/>
                  </a:lnTo>
                  <a:lnTo>
                    <a:pt x="1466" y="662"/>
                  </a:lnTo>
                  <a:lnTo>
                    <a:pt x="1484" y="666"/>
                  </a:lnTo>
                  <a:lnTo>
                    <a:pt x="1502" y="668"/>
                  </a:lnTo>
                  <a:lnTo>
                    <a:pt x="1518" y="662"/>
                  </a:lnTo>
                  <a:lnTo>
                    <a:pt x="1522" y="662"/>
                  </a:lnTo>
                  <a:lnTo>
                    <a:pt x="1528" y="662"/>
                  </a:lnTo>
                  <a:lnTo>
                    <a:pt x="1534" y="666"/>
                  </a:lnTo>
                  <a:lnTo>
                    <a:pt x="1538" y="668"/>
                  </a:lnTo>
                  <a:lnTo>
                    <a:pt x="1544" y="668"/>
                  </a:lnTo>
                  <a:lnTo>
                    <a:pt x="1552" y="670"/>
                  </a:lnTo>
                  <a:lnTo>
                    <a:pt x="1552" y="672"/>
                  </a:lnTo>
                  <a:lnTo>
                    <a:pt x="1552" y="676"/>
                  </a:lnTo>
                  <a:lnTo>
                    <a:pt x="1558" y="678"/>
                  </a:lnTo>
                  <a:lnTo>
                    <a:pt x="1562" y="678"/>
                  </a:lnTo>
                  <a:lnTo>
                    <a:pt x="1566" y="680"/>
                  </a:lnTo>
                  <a:lnTo>
                    <a:pt x="1568" y="684"/>
                  </a:lnTo>
                  <a:lnTo>
                    <a:pt x="1588" y="684"/>
                  </a:lnTo>
                  <a:lnTo>
                    <a:pt x="1606" y="684"/>
                  </a:lnTo>
                  <a:lnTo>
                    <a:pt x="1622" y="668"/>
                  </a:lnTo>
                  <a:lnTo>
                    <a:pt x="1638" y="652"/>
                  </a:lnTo>
                  <a:lnTo>
                    <a:pt x="1668" y="652"/>
                  </a:lnTo>
                  <a:lnTo>
                    <a:pt x="1698" y="652"/>
                  </a:lnTo>
                  <a:lnTo>
                    <a:pt x="1710" y="672"/>
                  </a:lnTo>
                  <a:lnTo>
                    <a:pt x="1726" y="690"/>
                  </a:lnTo>
                  <a:lnTo>
                    <a:pt x="1736" y="714"/>
                  </a:lnTo>
                  <a:lnTo>
                    <a:pt x="1746" y="736"/>
                  </a:lnTo>
                  <a:lnTo>
                    <a:pt x="1826" y="736"/>
                  </a:lnTo>
                  <a:lnTo>
                    <a:pt x="1906" y="738"/>
                  </a:lnTo>
                  <a:lnTo>
                    <a:pt x="1912" y="742"/>
                  </a:lnTo>
                  <a:lnTo>
                    <a:pt x="1916" y="744"/>
                  </a:lnTo>
                  <a:lnTo>
                    <a:pt x="1922" y="746"/>
                  </a:lnTo>
                  <a:lnTo>
                    <a:pt x="1922" y="748"/>
                  </a:lnTo>
                  <a:lnTo>
                    <a:pt x="1924" y="754"/>
                  </a:lnTo>
                  <a:lnTo>
                    <a:pt x="1942" y="754"/>
                  </a:lnTo>
                  <a:lnTo>
                    <a:pt x="1960" y="754"/>
                  </a:lnTo>
                  <a:lnTo>
                    <a:pt x="1960" y="758"/>
                  </a:lnTo>
                  <a:lnTo>
                    <a:pt x="1960" y="762"/>
                  </a:lnTo>
                  <a:lnTo>
                    <a:pt x="1976" y="764"/>
                  </a:lnTo>
                  <a:lnTo>
                    <a:pt x="1992" y="764"/>
                  </a:lnTo>
                  <a:lnTo>
                    <a:pt x="2012" y="782"/>
                  </a:lnTo>
                  <a:lnTo>
                    <a:pt x="2030" y="800"/>
                  </a:lnTo>
                  <a:lnTo>
                    <a:pt x="2034" y="806"/>
                  </a:lnTo>
                  <a:lnTo>
                    <a:pt x="2036" y="812"/>
                  </a:lnTo>
                  <a:lnTo>
                    <a:pt x="2040" y="816"/>
                  </a:lnTo>
                  <a:lnTo>
                    <a:pt x="2044" y="822"/>
                  </a:lnTo>
                  <a:lnTo>
                    <a:pt x="2050" y="822"/>
                  </a:lnTo>
                  <a:lnTo>
                    <a:pt x="2060" y="822"/>
                  </a:lnTo>
                  <a:lnTo>
                    <a:pt x="2074" y="822"/>
                  </a:lnTo>
                  <a:lnTo>
                    <a:pt x="2084" y="822"/>
                  </a:lnTo>
                  <a:lnTo>
                    <a:pt x="2088" y="822"/>
                  </a:lnTo>
                  <a:lnTo>
                    <a:pt x="2090" y="810"/>
                  </a:lnTo>
                  <a:lnTo>
                    <a:pt x="2090" y="800"/>
                  </a:lnTo>
                  <a:lnTo>
                    <a:pt x="2094" y="796"/>
                  </a:lnTo>
                  <a:lnTo>
                    <a:pt x="2096" y="792"/>
                  </a:lnTo>
                  <a:lnTo>
                    <a:pt x="2098" y="788"/>
                  </a:lnTo>
                  <a:lnTo>
                    <a:pt x="2104" y="786"/>
                  </a:lnTo>
                  <a:lnTo>
                    <a:pt x="2108" y="784"/>
                  </a:lnTo>
                  <a:lnTo>
                    <a:pt x="2112" y="780"/>
                  </a:lnTo>
                  <a:lnTo>
                    <a:pt x="2116" y="776"/>
                  </a:lnTo>
                  <a:lnTo>
                    <a:pt x="2118" y="770"/>
                  </a:lnTo>
                  <a:lnTo>
                    <a:pt x="2122" y="772"/>
                  </a:lnTo>
                  <a:lnTo>
                    <a:pt x="2124" y="774"/>
                  </a:lnTo>
                  <a:lnTo>
                    <a:pt x="2126" y="780"/>
                  </a:lnTo>
                  <a:lnTo>
                    <a:pt x="2126" y="786"/>
                  </a:lnTo>
                  <a:lnTo>
                    <a:pt x="2130" y="786"/>
                  </a:lnTo>
                  <a:lnTo>
                    <a:pt x="2136" y="788"/>
                  </a:lnTo>
                  <a:lnTo>
                    <a:pt x="2136" y="792"/>
                  </a:lnTo>
                  <a:lnTo>
                    <a:pt x="2138" y="794"/>
                  </a:lnTo>
                  <a:lnTo>
                    <a:pt x="2140" y="796"/>
                  </a:lnTo>
                  <a:lnTo>
                    <a:pt x="2140" y="798"/>
                  </a:lnTo>
                  <a:lnTo>
                    <a:pt x="2144" y="802"/>
                  </a:lnTo>
                  <a:lnTo>
                    <a:pt x="2148" y="818"/>
                  </a:lnTo>
                  <a:lnTo>
                    <a:pt x="2156" y="834"/>
                  </a:lnTo>
                  <a:lnTo>
                    <a:pt x="2168" y="848"/>
                  </a:lnTo>
                  <a:lnTo>
                    <a:pt x="2182" y="856"/>
                  </a:lnTo>
                  <a:lnTo>
                    <a:pt x="2182" y="872"/>
                  </a:lnTo>
                  <a:lnTo>
                    <a:pt x="2184" y="890"/>
                  </a:lnTo>
                  <a:lnTo>
                    <a:pt x="2188" y="890"/>
                  </a:lnTo>
                  <a:lnTo>
                    <a:pt x="2192" y="890"/>
                  </a:lnTo>
                  <a:lnTo>
                    <a:pt x="2192" y="894"/>
                  </a:lnTo>
                  <a:lnTo>
                    <a:pt x="2196" y="898"/>
                  </a:lnTo>
                  <a:lnTo>
                    <a:pt x="2198" y="902"/>
                  </a:lnTo>
                  <a:lnTo>
                    <a:pt x="2202" y="906"/>
                  </a:lnTo>
                  <a:lnTo>
                    <a:pt x="2208" y="910"/>
                  </a:lnTo>
                  <a:lnTo>
                    <a:pt x="2208" y="916"/>
                  </a:lnTo>
                  <a:lnTo>
                    <a:pt x="2212" y="922"/>
                  </a:lnTo>
                  <a:lnTo>
                    <a:pt x="2216" y="922"/>
                  </a:lnTo>
                  <a:lnTo>
                    <a:pt x="2220" y="924"/>
                  </a:lnTo>
                  <a:lnTo>
                    <a:pt x="2220" y="936"/>
                  </a:lnTo>
                  <a:lnTo>
                    <a:pt x="2220" y="948"/>
                  </a:lnTo>
                  <a:lnTo>
                    <a:pt x="2174" y="948"/>
                  </a:lnTo>
                  <a:lnTo>
                    <a:pt x="2128" y="948"/>
                  </a:lnTo>
                  <a:lnTo>
                    <a:pt x="2126" y="952"/>
                  </a:lnTo>
                  <a:lnTo>
                    <a:pt x="2124" y="952"/>
                  </a:lnTo>
                  <a:lnTo>
                    <a:pt x="2122" y="954"/>
                  </a:lnTo>
                  <a:lnTo>
                    <a:pt x="2118" y="956"/>
                  </a:lnTo>
                  <a:lnTo>
                    <a:pt x="2114" y="956"/>
                  </a:lnTo>
                  <a:lnTo>
                    <a:pt x="2110" y="958"/>
                  </a:lnTo>
                  <a:lnTo>
                    <a:pt x="2094" y="972"/>
                  </a:lnTo>
                  <a:lnTo>
                    <a:pt x="2080" y="986"/>
                  </a:lnTo>
                  <a:lnTo>
                    <a:pt x="2078" y="1004"/>
                  </a:lnTo>
                  <a:lnTo>
                    <a:pt x="2078" y="1022"/>
                  </a:lnTo>
                  <a:lnTo>
                    <a:pt x="2072" y="1026"/>
                  </a:lnTo>
                  <a:lnTo>
                    <a:pt x="2068" y="1032"/>
                  </a:lnTo>
                  <a:lnTo>
                    <a:pt x="2064" y="1038"/>
                  </a:lnTo>
                  <a:lnTo>
                    <a:pt x="2060" y="1044"/>
                  </a:lnTo>
                  <a:lnTo>
                    <a:pt x="2056" y="1050"/>
                  </a:lnTo>
                  <a:lnTo>
                    <a:pt x="2032" y="1050"/>
                  </a:lnTo>
                  <a:lnTo>
                    <a:pt x="2006" y="1050"/>
                  </a:lnTo>
                  <a:lnTo>
                    <a:pt x="2006" y="1046"/>
                  </a:lnTo>
                  <a:lnTo>
                    <a:pt x="2004" y="1042"/>
                  </a:lnTo>
                  <a:lnTo>
                    <a:pt x="1998" y="1040"/>
                  </a:lnTo>
                  <a:lnTo>
                    <a:pt x="1986" y="1040"/>
                  </a:lnTo>
                  <a:lnTo>
                    <a:pt x="1970" y="1040"/>
                  </a:lnTo>
                  <a:lnTo>
                    <a:pt x="1958" y="1040"/>
                  </a:lnTo>
                  <a:lnTo>
                    <a:pt x="1952" y="1042"/>
                  </a:lnTo>
                  <a:lnTo>
                    <a:pt x="1938" y="1052"/>
                  </a:lnTo>
                  <a:lnTo>
                    <a:pt x="1922" y="1056"/>
                  </a:lnTo>
                  <a:lnTo>
                    <a:pt x="1902" y="1058"/>
                  </a:lnTo>
                  <a:lnTo>
                    <a:pt x="1886" y="1060"/>
                  </a:lnTo>
                  <a:lnTo>
                    <a:pt x="1880" y="1064"/>
                  </a:lnTo>
                  <a:lnTo>
                    <a:pt x="1876" y="1066"/>
                  </a:lnTo>
                  <a:lnTo>
                    <a:pt x="1870" y="1066"/>
                  </a:lnTo>
                  <a:lnTo>
                    <a:pt x="1864" y="1066"/>
                  </a:lnTo>
                  <a:lnTo>
                    <a:pt x="1858" y="1068"/>
                  </a:lnTo>
                  <a:lnTo>
                    <a:pt x="1856" y="1072"/>
                  </a:lnTo>
                  <a:lnTo>
                    <a:pt x="1856" y="1078"/>
                  </a:lnTo>
                  <a:lnTo>
                    <a:pt x="1852" y="1080"/>
                  </a:lnTo>
                  <a:lnTo>
                    <a:pt x="1848" y="1084"/>
                  </a:lnTo>
                  <a:lnTo>
                    <a:pt x="1848" y="1104"/>
                  </a:lnTo>
                  <a:lnTo>
                    <a:pt x="1848" y="1126"/>
                  </a:lnTo>
                  <a:lnTo>
                    <a:pt x="1864" y="1128"/>
                  </a:lnTo>
                  <a:lnTo>
                    <a:pt x="1878" y="1136"/>
                  </a:lnTo>
                  <a:lnTo>
                    <a:pt x="1890" y="1146"/>
                  </a:lnTo>
                  <a:lnTo>
                    <a:pt x="1894" y="1160"/>
                  </a:lnTo>
                  <a:lnTo>
                    <a:pt x="1900" y="1160"/>
                  </a:lnTo>
                  <a:lnTo>
                    <a:pt x="1904" y="1160"/>
                  </a:lnTo>
                  <a:lnTo>
                    <a:pt x="1906" y="1166"/>
                  </a:lnTo>
                  <a:lnTo>
                    <a:pt x="1908" y="1170"/>
                  </a:lnTo>
                  <a:lnTo>
                    <a:pt x="1910" y="1174"/>
                  </a:lnTo>
                  <a:lnTo>
                    <a:pt x="1912" y="1180"/>
                  </a:lnTo>
                  <a:lnTo>
                    <a:pt x="1914" y="1186"/>
                  </a:lnTo>
                  <a:lnTo>
                    <a:pt x="1918" y="1186"/>
                  </a:lnTo>
                  <a:lnTo>
                    <a:pt x="1922" y="1186"/>
                  </a:lnTo>
                  <a:lnTo>
                    <a:pt x="1924" y="1190"/>
                  </a:lnTo>
                  <a:lnTo>
                    <a:pt x="1928" y="1196"/>
                  </a:lnTo>
                  <a:lnTo>
                    <a:pt x="1930" y="1202"/>
                  </a:lnTo>
                  <a:lnTo>
                    <a:pt x="1932" y="1208"/>
                  </a:lnTo>
                  <a:lnTo>
                    <a:pt x="1940" y="1222"/>
                  </a:lnTo>
                  <a:lnTo>
                    <a:pt x="1946" y="1238"/>
                  </a:lnTo>
                  <a:lnTo>
                    <a:pt x="1950" y="1254"/>
                  </a:lnTo>
                  <a:lnTo>
                    <a:pt x="1946" y="1254"/>
                  </a:lnTo>
                  <a:lnTo>
                    <a:pt x="1942" y="1254"/>
                  </a:lnTo>
                  <a:lnTo>
                    <a:pt x="1942" y="1254"/>
                  </a:lnTo>
                  <a:lnTo>
                    <a:pt x="1942" y="1256"/>
                  </a:lnTo>
                  <a:lnTo>
                    <a:pt x="1942" y="1260"/>
                  </a:lnTo>
                  <a:lnTo>
                    <a:pt x="1942" y="1270"/>
                  </a:lnTo>
                  <a:lnTo>
                    <a:pt x="1942" y="1286"/>
                  </a:lnTo>
                  <a:lnTo>
                    <a:pt x="1942" y="1312"/>
                  </a:lnTo>
                  <a:lnTo>
                    <a:pt x="1942" y="1344"/>
                  </a:lnTo>
                  <a:lnTo>
                    <a:pt x="1940" y="1390"/>
                  </a:lnTo>
                  <a:lnTo>
                    <a:pt x="1936" y="1390"/>
                  </a:lnTo>
                  <a:lnTo>
                    <a:pt x="1932" y="1390"/>
                  </a:lnTo>
                  <a:lnTo>
                    <a:pt x="1932" y="1392"/>
                  </a:lnTo>
                  <a:lnTo>
                    <a:pt x="1932" y="1396"/>
                  </a:lnTo>
                  <a:lnTo>
                    <a:pt x="1926" y="1396"/>
                  </a:lnTo>
                  <a:lnTo>
                    <a:pt x="1924" y="1398"/>
                  </a:lnTo>
                  <a:lnTo>
                    <a:pt x="1922" y="1402"/>
                  </a:lnTo>
                  <a:lnTo>
                    <a:pt x="1922" y="1406"/>
                  </a:lnTo>
                  <a:lnTo>
                    <a:pt x="1918" y="1406"/>
                  </a:lnTo>
                  <a:lnTo>
                    <a:pt x="1914" y="1408"/>
                  </a:lnTo>
                  <a:lnTo>
                    <a:pt x="1910" y="1410"/>
                  </a:lnTo>
                  <a:lnTo>
                    <a:pt x="1906" y="1412"/>
                  </a:lnTo>
                  <a:lnTo>
                    <a:pt x="1860" y="1414"/>
                  </a:lnTo>
                  <a:lnTo>
                    <a:pt x="1812" y="1414"/>
                  </a:lnTo>
                  <a:lnTo>
                    <a:pt x="1812" y="1418"/>
                  </a:lnTo>
                  <a:lnTo>
                    <a:pt x="1812" y="1422"/>
                  </a:lnTo>
                  <a:lnTo>
                    <a:pt x="1798" y="1428"/>
                  </a:lnTo>
                  <a:lnTo>
                    <a:pt x="1786" y="1436"/>
                  </a:lnTo>
                  <a:lnTo>
                    <a:pt x="1776" y="1448"/>
                  </a:lnTo>
                  <a:lnTo>
                    <a:pt x="1754" y="1448"/>
                  </a:lnTo>
                  <a:lnTo>
                    <a:pt x="1730" y="1446"/>
                  </a:lnTo>
                  <a:lnTo>
                    <a:pt x="1708" y="1442"/>
                  </a:lnTo>
                  <a:lnTo>
                    <a:pt x="1688" y="1432"/>
                  </a:lnTo>
                  <a:lnTo>
                    <a:pt x="1642" y="1434"/>
                  </a:lnTo>
                  <a:lnTo>
                    <a:pt x="1596" y="1434"/>
                  </a:lnTo>
                  <a:lnTo>
                    <a:pt x="1592" y="1438"/>
                  </a:lnTo>
                  <a:lnTo>
                    <a:pt x="1586" y="1442"/>
                  </a:lnTo>
                  <a:lnTo>
                    <a:pt x="1582" y="1446"/>
                  </a:lnTo>
                  <a:lnTo>
                    <a:pt x="1580" y="1450"/>
                  </a:lnTo>
                  <a:lnTo>
                    <a:pt x="1578" y="1456"/>
                  </a:lnTo>
                  <a:lnTo>
                    <a:pt x="1574" y="1456"/>
                  </a:lnTo>
                  <a:lnTo>
                    <a:pt x="1570" y="1456"/>
                  </a:lnTo>
                  <a:lnTo>
                    <a:pt x="1570" y="1464"/>
                  </a:lnTo>
                  <a:lnTo>
                    <a:pt x="1568" y="1470"/>
                  </a:lnTo>
                  <a:lnTo>
                    <a:pt x="1566" y="1476"/>
                  </a:lnTo>
                  <a:lnTo>
                    <a:pt x="1562" y="1482"/>
                  </a:lnTo>
                  <a:lnTo>
                    <a:pt x="1542" y="1482"/>
                  </a:lnTo>
                  <a:lnTo>
                    <a:pt x="1522" y="1482"/>
                  </a:lnTo>
                  <a:lnTo>
                    <a:pt x="1520" y="1478"/>
                  </a:lnTo>
                  <a:lnTo>
                    <a:pt x="1520" y="1474"/>
                  </a:lnTo>
                  <a:lnTo>
                    <a:pt x="1488" y="1474"/>
                  </a:lnTo>
                  <a:lnTo>
                    <a:pt x="1458" y="1474"/>
                  </a:lnTo>
                  <a:lnTo>
                    <a:pt x="1450" y="1482"/>
                  </a:lnTo>
                  <a:lnTo>
                    <a:pt x="1442" y="1490"/>
                  </a:lnTo>
                  <a:lnTo>
                    <a:pt x="1428" y="1490"/>
                  </a:lnTo>
                  <a:lnTo>
                    <a:pt x="1416" y="1492"/>
                  </a:lnTo>
                  <a:lnTo>
                    <a:pt x="1406" y="1500"/>
                  </a:lnTo>
                  <a:lnTo>
                    <a:pt x="1384" y="1500"/>
                  </a:lnTo>
                  <a:lnTo>
                    <a:pt x="1364" y="1500"/>
                  </a:lnTo>
                  <a:lnTo>
                    <a:pt x="1364" y="1504"/>
                  </a:lnTo>
                  <a:lnTo>
                    <a:pt x="1364" y="1508"/>
                  </a:lnTo>
                  <a:lnTo>
                    <a:pt x="1332" y="1510"/>
                  </a:lnTo>
                  <a:lnTo>
                    <a:pt x="1300" y="1510"/>
                  </a:lnTo>
                  <a:lnTo>
                    <a:pt x="1292" y="1516"/>
                  </a:lnTo>
                  <a:lnTo>
                    <a:pt x="1284" y="1524"/>
                  </a:lnTo>
                  <a:lnTo>
                    <a:pt x="1248" y="1524"/>
                  </a:lnTo>
                  <a:lnTo>
                    <a:pt x="1212" y="1524"/>
                  </a:lnTo>
                  <a:close/>
                </a:path>
              </a:pathLst>
            </a:custGeom>
            <a:solidFill>
              <a:srgbClr val="356E8D">
                <a:alpha val="50000"/>
              </a:srgbClr>
            </a:solidFill>
            <a:ln w="12700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94001" y="2886027"/>
              <a:ext cx="1905287" cy="2150645"/>
            </a:xfrm>
            <a:custGeom>
              <a:avLst/>
              <a:gdLst>
                <a:gd name="T0" fmla="*/ 464 w 1614"/>
                <a:gd name="T1" fmla="*/ 1700 h 1822"/>
                <a:gd name="T2" fmla="*/ 444 w 1614"/>
                <a:gd name="T3" fmla="*/ 1602 h 1822"/>
                <a:gd name="T4" fmla="*/ 470 w 1614"/>
                <a:gd name="T5" fmla="*/ 1466 h 1822"/>
                <a:gd name="T6" fmla="*/ 474 w 1614"/>
                <a:gd name="T7" fmla="*/ 1374 h 1822"/>
                <a:gd name="T8" fmla="*/ 430 w 1614"/>
                <a:gd name="T9" fmla="*/ 1298 h 1822"/>
                <a:gd name="T10" fmla="*/ 388 w 1614"/>
                <a:gd name="T11" fmla="*/ 1176 h 1822"/>
                <a:gd name="T12" fmla="*/ 348 w 1614"/>
                <a:gd name="T13" fmla="*/ 1136 h 1822"/>
                <a:gd name="T14" fmla="*/ 250 w 1614"/>
                <a:gd name="T15" fmla="*/ 1110 h 1822"/>
                <a:gd name="T16" fmla="*/ 168 w 1614"/>
                <a:gd name="T17" fmla="*/ 1084 h 1822"/>
                <a:gd name="T18" fmla="*/ 76 w 1614"/>
                <a:gd name="T19" fmla="*/ 1002 h 1822"/>
                <a:gd name="T20" fmla="*/ 22 w 1614"/>
                <a:gd name="T21" fmla="*/ 906 h 1822"/>
                <a:gd name="T22" fmla="*/ 48 w 1614"/>
                <a:gd name="T23" fmla="*/ 800 h 1822"/>
                <a:gd name="T24" fmla="*/ 118 w 1614"/>
                <a:gd name="T25" fmla="*/ 702 h 1822"/>
                <a:gd name="T26" fmla="*/ 96 w 1614"/>
                <a:gd name="T27" fmla="*/ 626 h 1822"/>
                <a:gd name="T28" fmla="*/ 82 w 1614"/>
                <a:gd name="T29" fmla="*/ 492 h 1822"/>
                <a:gd name="T30" fmla="*/ 86 w 1614"/>
                <a:gd name="T31" fmla="*/ 334 h 1822"/>
                <a:gd name="T32" fmla="*/ 196 w 1614"/>
                <a:gd name="T33" fmla="*/ 290 h 1822"/>
                <a:gd name="T34" fmla="*/ 324 w 1614"/>
                <a:gd name="T35" fmla="*/ 248 h 1822"/>
                <a:gd name="T36" fmla="*/ 398 w 1614"/>
                <a:gd name="T37" fmla="*/ 144 h 1822"/>
                <a:gd name="T38" fmla="*/ 428 w 1614"/>
                <a:gd name="T39" fmla="*/ 72 h 1822"/>
                <a:gd name="T40" fmla="*/ 530 w 1614"/>
                <a:gd name="T41" fmla="*/ 30 h 1822"/>
                <a:gd name="T42" fmla="*/ 678 w 1614"/>
                <a:gd name="T43" fmla="*/ 52 h 1822"/>
                <a:gd name="T44" fmla="*/ 780 w 1614"/>
                <a:gd name="T45" fmla="*/ 12 h 1822"/>
                <a:gd name="T46" fmla="*/ 836 w 1614"/>
                <a:gd name="T47" fmla="*/ 94 h 1822"/>
                <a:gd name="T48" fmla="*/ 920 w 1614"/>
                <a:gd name="T49" fmla="*/ 128 h 1822"/>
                <a:gd name="T50" fmla="*/ 984 w 1614"/>
                <a:gd name="T51" fmla="*/ 140 h 1822"/>
                <a:gd name="T52" fmla="*/ 1072 w 1614"/>
                <a:gd name="T53" fmla="*/ 104 h 1822"/>
                <a:gd name="T54" fmla="*/ 1300 w 1614"/>
                <a:gd name="T55" fmla="*/ 174 h 1822"/>
                <a:gd name="T56" fmla="*/ 1344 w 1614"/>
                <a:gd name="T57" fmla="*/ 252 h 1822"/>
                <a:gd name="T58" fmla="*/ 1458 w 1614"/>
                <a:gd name="T59" fmla="*/ 424 h 1822"/>
                <a:gd name="T60" fmla="*/ 1552 w 1614"/>
                <a:gd name="T61" fmla="*/ 488 h 1822"/>
                <a:gd name="T62" fmla="*/ 1578 w 1614"/>
                <a:gd name="T63" fmla="*/ 544 h 1822"/>
                <a:gd name="T64" fmla="*/ 1592 w 1614"/>
                <a:gd name="T65" fmla="*/ 592 h 1822"/>
                <a:gd name="T66" fmla="*/ 1396 w 1614"/>
                <a:gd name="T67" fmla="*/ 536 h 1822"/>
                <a:gd name="T68" fmla="*/ 1348 w 1614"/>
                <a:gd name="T69" fmla="*/ 572 h 1822"/>
                <a:gd name="T70" fmla="*/ 1282 w 1614"/>
                <a:gd name="T71" fmla="*/ 586 h 1822"/>
                <a:gd name="T72" fmla="*/ 1208 w 1614"/>
                <a:gd name="T73" fmla="*/ 594 h 1822"/>
                <a:gd name="T74" fmla="*/ 1202 w 1614"/>
                <a:gd name="T75" fmla="*/ 682 h 1822"/>
                <a:gd name="T76" fmla="*/ 1304 w 1614"/>
                <a:gd name="T77" fmla="*/ 712 h 1822"/>
                <a:gd name="T78" fmla="*/ 1280 w 1614"/>
                <a:gd name="T79" fmla="*/ 752 h 1822"/>
                <a:gd name="T80" fmla="*/ 1220 w 1614"/>
                <a:gd name="T81" fmla="*/ 850 h 1822"/>
                <a:gd name="T82" fmla="*/ 1138 w 1614"/>
                <a:gd name="T83" fmla="*/ 896 h 1822"/>
                <a:gd name="T84" fmla="*/ 1096 w 1614"/>
                <a:gd name="T85" fmla="*/ 968 h 1822"/>
                <a:gd name="T86" fmla="*/ 1138 w 1614"/>
                <a:gd name="T87" fmla="*/ 1112 h 1822"/>
                <a:gd name="T88" fmla="*/ 1104 w 1614"/>
                <a:gd name="T89" fmla="*/ 1242 h 1822"/>
                <a:gd name="T90" fmla="*/ 1160 w 1614"/>
                <a:gd name="T91" fmla="*/ 1314 h 1822"/>
                <a:gd name="T92" fmla="*/ 1244 w 1614"/>
                <a:gd name="T93" fmla="*/ 1382 h 1822"/>
                <a:gd name="T94" fmla="*/ 1282 w 1614"/>
                <a:gd name="T95" fmla="*/ 1408 h 1822"/>
                <a:gd name="T96" fmla="*/ 1342 w 1614"/>
                <a:gd name="T97" fmla="*/ 1452 h 1822"/>
                <a:gd name="T98" fmla="*/ 1352 w 1614"/>
                <a:gd name="T99" fmla="*/ 1572 h 1822"/>
                <a:gd name="T100" fmla="*/ 1486 w 1614"/>
                <a:gd name="T101" fmla="*/ 1562 h 1822"/>
                <a:gd name="T102" fmla="*/ 1428 w 1614"/>
                <a:gd name="T103" fmla="*/ 1648 h 1822"/>
                <a:gd name="T104" fmla="*/ 1352 w 1614"/>
                <a:gd name="T105" fmla="*/ 1652 h 1822"/>
                <a:gd name="T106" fmla="*/ 1318 w 1614"/>
                <a:gd name="T107" fmla="*/ 1730 h 1822"/>
                <a:gd name="T108" fmla="*/ 1134 w 1614"/>
                <a:gd name="T109" fmla="*/ 1748 h 1822"/>
                <a:gd name="T110" fmla="*/ 1032 w 1614"/>
                <a:gd name="T111" fmla="*/ 1782 h 1822"/>
                <a:gd name="T112" fmla="*/ 964 w 1614"/>
                <a:gd name="T113" fmla="*/ 1800 h 1822"/>
                <a:gd name="T114" fmla="*/ 908 w 1614"/>
                <a:gd name="T115" fmla="*/ 1772 h 1822"/>
                <a:gd name="T116" fmla="*/ 804 w 1614"/>
                <a:gd name="T117" fmla="*/ 1796 h 1822"/>
                <a:gd name="T118" fmla="*/ 714 w 1614"/>
                <a:gd name="T119" fmla="*/ 1780 h 1822"/>
                <a:gd name="T120" fmla="*/ 624 w 1614"/>
                <a:gd name="T121" fmla="*/ 1798 h 1822"/>
                <a:gd name="T122" fmla="*/ 466 w 1614"/>
                <a:gd name="T123" fmla="*/ 1814 h 1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14" h="1822">
                  <a:moveTo>
                    <a:pt x="446" y="1808"/>
                  </a:moveTo>
                  <a:lnTo>
                    <a:pt x="446" y="1780"/>
                  </a:lnTo>
                  <a:lnTo>
                    <a:pt x="446" y="1752"/>
                  </a:lnTo>
                  <a:lnTo>
                    <a:pt x="450" y="1748"/>
                  </a:lnTo>
                  <a:lnTo>
                    <a:pt x="452" y="1742"/>
                  </a:lnTo>
                  <a:lnTo>
                    <a:pt x="454" y="1736"/>
                  </a:lnTo>
                  <a:lnTo>
                    <a:pt x="454" y="1728"/>
                  </a:lnTo>
                  <a:lnTo>
                    <a:pt x="454" y="1722"/>
                  </a:lnTo>
                  <a:lnTo>
                    <a:pt x="458" y="1722"/>
                  </a:lnTo>
                  <a:lnTo>
                    <a:pt x="462" y="1722"/>
                  </a:lnTo>
                  <a:lnTo>
                    <a:pt x="464" y="1700"/>
                  </a:lnTo>
                  <a:lnTo>
                    <a:pt x="464" y="1688"/>
                  </a:lnTo>
                  <a:lnTo>
                    <a:pt x="464" y="1682"/>
                  </a:lnTo>
                  <a:lnTo>
                    <a:pt x="464" y="1678"/>
                  </a:lnTo>
                  <a:lnTo>
                    <a:pt x="462" y="1678"/>
                  </a:lnTo>
                  <a:lnTo>
                    <a:pt x="458" y="1678"/>
                  </a:lnTo>
                  <a:lnTo>
                    <a:pt x="454" y="1678"/>
                  </a:lnTo>
                  <a:lnTo>
                    <a:pt x="454" y="1646"/>
                  </a:lnTo>
                  <a:lnTo>
                    <a:pt x="452" y="1612"/>
                  </a:lnTo>
                  <a:lnTo>
                    <a:pt x="448" y="1612"/>
                  </a:lnTo>
                  <a:lnTo>
                    <a:pt x="444" y="1612"/>
                  </a:lnTo>
                  <a:lnTo>
                    <a:pt x="444" y="1602"/>
                  </a:lnTo>
                  <a:lnTo>
                    <a:pt x="446" y="1590"/>
                  </a:lnTo>
                  <a:lnTo>
                    <a:pt x="448" y="1588"/>
                  </a:lnTo>
                  <a:lnTo>
                    <a:pt x="450" y="1584"/>
                  </a:lnTo>
                  <a:lnTo>
                    <a:pt x="452" y="1582"/>
                  </a:lnTo>
                  <a:lnTo>
                    <a:pt x="452" y="1580"/>
                  </a:lnTo>
                  <a:lnTo>
                    <a:pt x="454" y="1578"/>
                  </a:lnTo>
                  <a:lnTo>
                    <a:pt x="458" y="1578"/>
                  </a:lnTo>
                  <a:lnTo>
                    <a:pt x="462" y="1578"/>
                  </a:lnTo>
                  <a:lnTo>
                    <a:pt x="464" y="1524"/>
                  </a:lnTo>
                  <a:lnTo>
                    <a:pt x="464" y="1472"/>
                  </a:lnTo>
                  <a:lnTo>
                    <a:pt x="470" y="1466"/>
                  </a:lnTo>
                  <a:lnTo>
                    <a:pt x="472" y="1460"/>
                  </a:lnTo>
                  <a:lnTo>
                    <a:pt x="476" y="1454"/>
                  </a:lnTo>
                  <a:lnTo>
                    <a:pt x="482" y="1448"/>
                  </a:lnTo>
                  <a:lnTo>
                    <a:pt x="482" y="1448"/>
                  </a:lnTo>
                  <a:lnTo>
                    <a:pt x="484" y="1448"/>
                  </a:lnTo>
                  <a:lnTo>
                    <a:pt x="484" y="1410"/>
                  </a:lnTo>
                  <a:lnTo>
                    <a:pt x="484" y="1374"/>
                  </a:lnTo>
                  <a:lnTo>
                    <a:pt x="482" y="1374"/>
                  </a:lnTo>
                  <a:lnTo>
                    <a:pt x="482" y="1374"/>
                  </a:lnTo>
                  <a:lnTo>
                    <a:pt x="478" y="1374"/>
                  </a:lnTo>
                  <a:lnTo>
                    <a:pt x="474" y="1374"/>
                  </a:lnTo>
                  <a:lnTo>
                    <a:pt x="472" y="1358"/>
                  </a:lnTo>
                  <a:lnTo>
                    <a:pt x="468" y="1350"/>
                  </a:lnTo>
                  <a:lnTo>
                    <a:pt x="464" y="1346"/>
                  </a:lnTo>
                  <a:lnTo>
                    <a:pt x="456" y="1342"/>
                  </a:lnTo>
                  <a:lnTo>
                    <a:pt x="444" y="1334"/>
                  </a:lnTo>
                  <a:lnTo>
                    <a:pt x="444" y="1330"/>
                  </a:lnTo>
                  <a:lnTo>
                    <a:pt x="442" y="1326"/>
                  </a:lnTo>
                  <a:lnTo>
                    <a:pt x="442" y="1324"/>
                  </a:lnTo>
                  <a:lnTo>
                    <a:pt x="438" y="1322"/>
                  </a:lnTo>
                  <a:lnTo>
                    <a:pt x="436" y="1318"/>
                  </a:lnTo>
                  <a:lnTo>
                    <a:pt x="430" y="1298"/>
                  </a:lnTo>
                  <a:lnTo>
                    <a:pt x="422" y="1278"/>
                  </a:lnTo>
                  <a:lnTo>
                    <a:pt x="414" y="1256"/>
                  </a:lnTo>
                  <a:lnTo>
                    <a:pt x="410" y="1252"/>
                  </a:lnTo>
                  <a:lnTo>
                    <a:pt x="408" y="1246"/>
                  </a:lnTo>
                  <a:lnTo>
                    <a:pt x="408" y="1240"/>
                  </a:lnTo>
                  <a:lnTo>
                    <a:pt x="406" y="1232"/>
                  </a:lnTo>
                  <a:lnTo>
                    <a:pt x="400" y="1220"/>
                  </a:lnTo>
                  <a:lnTo>
                    <a:pt x="398" y="1206"/>
                  </a:lnTo>
                  <a:lnTo>
                    <a:pt x="396" y="1194"/>
                  </a:lnTo>
                  <a:lnTo>
                    <a:pt x="390" y="1182"/>
                  </a:lnTo>
                  <a:lnTo>
                    <a:pt x="388" y="1176"/>
                  </a:lnTo>
                  <a:lnTo>
                    <a:pt x="388" y="1172"/>
                  </a:lnTo>
                  <a:lnTo>
                    <a:pt x="384" y="1170"/>
                  </a:lnTo>
                  <a:lnTo>
                    <a:pt x="380" y="1170"/>
                  </a:lnTo>
                  <a:lnTo>
                    <a:pt x="378" y="1162"/>
                  </a:lnTo>
                  <a:lnTo>
                    <a:pt x="376" y="1156"/>
                  </a:lnTo>
                  <a:lnTo>
                    <a:pt x="374" y="1152"/>
                  </a:lnTo>
                  <a:lnTo>
                    <a:pt x="368" y="1150"/>
                  </a:lnTo>
                  <a:lnTo>
                    <a:pt x="362" y="1146"/>
                  </a:lnTo>
                  <a:lnTo>
                    <a:pt x="360" y="1142"/>
                  </a:lnTo>
                  <a:lnTo>
                    <a:pt x="360" y="1136"/>
                  </a:lnTo>
                  <a:lnTo>
                    <a:pt x="348" y="1136"/>
                  </a:lnTo>
                  <a:lnTo>
                    <a:pt x="334" y="1134"/>
                  </a:lnTo>
                  <a:lnTo>
                    <a:pt x="324" y="1128"/>
                  </a:lnTo>
                  <a:lnTo>
                    <a:pt x="304" y="1128"/>
                  </a:lnTo>
                  <a:lnTo>
                    <a:pt x="286" y="1128"/>
                  </a:lnTo>
                  <a:lnTo>
                    <a:pt x="286" y="1124"/>
                  </a:lnTo>
                  <a:lnTo>
                    <a:pt x="286" y="1120"/>
                  </a:lnTo>
                  <a:lnTo>
                    <a:pt x="268" y="1118"/>
                  </a:lnTo>
                  <a:lnTo>
                    <a:pt x="258" y="1118"/>
                  </a:lnTo>
                  <a:lnTo>
                    <a:pt x="252" y="1116"/>
                  </a:lnTo>
                  <a:lnTo>
                    <a:pt x="250" y="1116"/>
                  </a:lnTo>
                  <a:lnTo>
                    <a:pt x="250" y="1110"/>
                  </a:lnTo>
                  <a:lnTo>
                    <a:pt x="250" y="1104"/>
                  </a:lnTo>
                  <a:lnTo>
                    <a:pt x="224" y="1102"/>
                  </a:lnTo>
                  <a:lnTo>
                    <a:pt x="200" y="1102"/>
                  </a:lnTo>
                  <a:lnTo>
                    <a:pt x="194" y="1098"/>
                  </a:lnTo>
                  <a:lnTo>
                    <a:pt x="190" y="1096"/>
                  </a:lnTo>
                  <a:lnTo>
                    <a:pt x="186" y="1096"/>
                  </a:lnTo>
                  <a:lnTo>
                    <a:pt x="182" y="1094"/>
                  </a:lnTo>
                  <a:lnTo>
                    <a:pt x="176" y="1094"/>
                  </a:lnTo>
                  <a:lnTo>
                    <a:pt x="176" y="1090"/>
                  </a:lnTo>
                  <a:lnTo>
                    <a:pt x="176" y="1086"/>
                  </a:lnTo>
                  <a:lnTo>
                    <a:pt x="168" y="1084"/>
                  </a:lnTo>
                  <a:lnTo>
                    <a:pt x="162" y="1082"/>
                  </a:lnTo>
                  <a:lnTo>
                    <a:pt x="156" y="1080"/>
                  </a:lnTo>
                  <a:lnTo>
                    <a:pt x="152" y="1076"/>
                  </a:lnTo>
                  <a:lnTo>
                    <a:pt x="146" y="1070"/>
                  </a:lnTo>
                  <a:lnTo>
                    <a:pt x="132" y="1062"/>
                  </a:lnTo>
                  <a:lnTo>
                    <a:pt x="122" y="1052"/>
                  </a:lnTo>
                  <a:lnTo>
                    <a:pt x="112" y="1040"/>
                  </a:lnTo>
                  <a:lnTo>
                    <a:pt x="102" y="1028"/>
                  </a:lnTo>
                  <a:lnTo>
                    <a:pt x="96" y="1016"/>
                  </a:lnTo>
                  <a:lnTo>
                    <a:pt x="86" y="1008"/>
                  </a:lnTo>
                  <a:lnTo>
                    <a:pt x="76" y="1002"/>
                  </a:lnTo>
                  <a:lnTo>
                    <a:pt x="64" y="996"/>
                  </a:lnTo>
                  <a:lnTo>
                    <a:pt x="64" y="982"/>
                  </a:lnTo>
                  <a:lnTo>
                    <a:pt x="62" y="968"/>
                  </a:lnTo>
                  <a:lnTo>
                    <a:pt x="58" y="966"/>
                  </a:lnTo>
                  <a:lnTo>
                    <a:pt x="56" y="966"/>
                  </a:lnTo>
                  <a:lnTo>
                    <a:pt x="48" y="952"/>
                  </a:lnTo>
                  <a:lnTo>
                    <a:pt x="40" y="940"/>
                  </a:lnTo>
                  <a:lnTo>
                    <a:pt x="28" y="928"/>
                  </a:lnTo>
                  <a:lnTo>
                    <a:pt x="28" y="918"/>
                  </a:lnTo>
                  <a:lnTo>
                    <a:pt x="26" y="910"/>
                  </a:lnTo>
                  <a:lnTo>
                    <a:pt x="22" y="906"/>
                  </a:lnTo>
                  <a:lnTo>
                    <a:pt x="16" y="902"/>
                  </a:lnTo>
                  <a:lnTo>
                    <a:pt x="10" y="900"/>
                  </a:lnTo>
                  <a:lnTo>
                    <a:pt x="0" y="900"/>
                  </a:lnTo>
                  <a:lnTo>
                    <a:pt x="0" y="868"/>
                  </a:lnTo>
                  <a:lnTo>
                    <a:pt x="2" y="836"/>
                  </a:lnTo>
                  <a:lnTo>
                    <a:pt x="4" y="834"/>
                  </a:lnTo>
                  <a:lnTo>
                    <a:pt x="6" y="832"/>
                  </a:lnTo>
                  <a:lnTo>
                    <a:pt x="12" y="818"/>
                  </a:lnTo>
                  <a:lnTo>
                    <a:pt x="22" y="810"/>
                  </a:lnTo>
                  <a:lnTo>
                    <a:pt x="34" y="804"/>
                  </a:lnTo>
                  <a:lnTo>
                    <a:pt x="48" y="800"/>
                  </a:lnTo>
                  <a:lnTo>
                    <a:pt x="60" y="798"/>
                  </a:lnTo>
                  <a:lnTo>
                    <a:pt x="72" y="790"/>
                  </a:lnTo>
                  <a:lnTo>
                    <a:pt x="86" y="784"/>
                  </a:lnTo>
                  <a:lnTo>
                    <a:pt x="100" y="782"/>
                  </a:lnTo>
                  <a:lnTo>
                    <a:pt x="100" y="760"/>
                  </a:lnTo>
                  <a:lnTo>
                    <a:pt x="102" y="740"/>
                  </a:lnTo>
                  <a:lnTo>
                    <a:pt x="106" y="740"/>
                  </a:lnTo>
                  <a:lnTo>
                    <a:pt x="110" y="740"/>
                  </a:lnTo>
                  <a:lnTo>
                    <a:pt x="110" y="726"/>
                  </a:lnTo>
                  <a:lnTo>
                    <a:pt x="112" y="712"/>
                  </a:lnTo>
                  <a:lnTo>
                    <a:pt x="118" y="702"/>
                  </a:lnTo>
                  <a:lnTo>
                    <a:pt x="120" y="690"/>
                  </a:lnTo>
                  <a:lnTo>
                    <a:pt x="126" y="680"/>
                  </a:lnTo>
                  <a:lnTo>
                    <a:pt x="126" y="676"/>
                  </a:lnTo>
                  <a:lnTo>
                    <a:pt x="124" y="672"/>
                  </a:lnTo>
                  <a:lnTo>
                    <a:pt x="120" y="666"/>
                  </a:lnTo>
                  <a:lnTo>
                    <a:pt x="118" y="656"/>
                  </a:lnTo>
                  <a:lnTo>
                    <a:pt x="118" y="646"/>
                  </a:lnTo>
                  <a:lnTo>
                    <a:pt x="118" y="638"/>
                  </a:lnTo>
                  <a:lnTo>
                    <a:pt x="112" y="632"/>
                  </a:lnTo>
                  <a:lnTo>
                    <a:pt x="104" y="628"/>
                  </a:lnTo>
                  <a:lnTo>
                    <a:pt x="96" y="626"/>
                  </a:lnTo>
                  <a:lnTo>
                    <a:pt x="80" y="612"/>
                  </a:lnTo>
                  <a:lnTo>
                    <a:pt x="66" y="598"/>
                  </a:lnTo>
                  <a:lnTo>
                    <a:pt x="66" y="566"/>
                  </a:lnTo>
                  <a:lnTo>
                    <a:pt x="66" y="536"/>
                  </a:lnTo>
                  <a:lnTo>
                    <a:pt x="70" y="536"/>
                  </a:lnTo>
                  <a:lnTo>
                    <a:pt x="74" y="536"/>
                  </a:lnTo>
                  <a:lnTo>
                    <a:pt x="74" y="530"/>
                  </a:lnTo>
                  <a:lnTo>
                    <a:pt x="74" y="524"/>
                  </a:lnTo>
                  <a:lnTo>
                    <a:pt x="80" y="514"/>
                  </a:lnTo>
                  <a:lnTo>
                    <a:pt x="80" y="504"/>
                  </a:lnTo>
                  <a:lnTo>
                    <a:pt x="82" y="492"/>
                  </a:lnTo>
                  <a:lnTo>
                    <a:pt x="84" y="482"/>
                  </a:lnTo>
                  <a:lnTo>
                    <a:pt x="92" y="476"/>
                  </a:lnTo>
                  <a:lnTo>
                    <a:pt x="92" y="472"/>
                  </a:lnTo>
                  <a:lnTo>
                    <a:pt x="92" y="468"/>
                  </a:lnTo>
                  <a:lnTo>
                    <a:pt x="88" y="466"/>
                  </a:lnTo>
                  <a:lnTo>
                    <a:pt x="86" y="464"/>
                  </a:lnTo>
                  <a:lnTo>
                    <a:pt x="84" y="464"/>
                  </a:lnTo>
                  <a:lnTo>
                    <a:pt x="82" y="462"/>
                  </a:lnTo>
                  <a:lnTo>
                    <a:pt x="82" y="400"/>
                  </a:lnTo>
                  <a:lnTo>
                    <a:pt x="82" y="338"/>
                  </a:lnTo>
                  <a:lnTo>
                    <a:pt x="86" y="334"/>
                  </a:lnTo>
                  <a:lnTo>
                    <a:pt x="90" y="332"/>
                  </a:lnTo>
                  <a:lnTo>
                    <a:pt x="96" y="332"/>
                  </a:lnTo>
                  <a:lnTo>
                    <a:pt x="100" y="330"/>
                  </a:lnTo>
                  <a:lnTo>
                    <a:pt x="100" y="326"/>
                  </a:lnTo>
                  <a:lnTo>
                    <a:pt x="100" y="324"/>
                  </a:lnTo>
                  <a:lnTo>
                    <a:pt x="124" y="312"/>
                  </a:lnTo>
                  <a:lnTo>
                    <a:pt x="148" y="304"/>
                  </a:lnTo>
                  <a:lnTo>
                    <a:pt x="158" y="298"/>
                  </a:lnTo>
                  <a:lnTo>
                    <a:pt x="170" y="296"/>
                  </a:lnTo>
                  <a:lnTo>
                    <a:pt x="180" y="290"/>
                  </a:lnTo>
                  <a:lnTo>
                    <a:pt x="196" y="290"/>
                  </a:lnTo>
                  <a:lnTo>
                    <a:pt x="212" y="288"/>
                  </a:lnTo>
                  <a:lnTo>
                    <a:pt x="212" y="286"/>
                  </a:lnTo>
                  <a:lnTo>
                    <a:pt x="214" y="282"/>
                  </a:lnTo>
                  <a:lnTo>
                    <a:pt x="250" y="280"/>
                  </a:lnTo>
                  <a:lnTo>
                    <a:pt x="286" y="280"/>
                  </a:lnTo>
                  <a:lnTo>
                    <a:pt x="290" y="268"/>
                  </a:lnTo>
                  <a:lnTo>
                    <a:pt x="300" y="262"/>
                  </a:lnTo>
                  <a:lnTo>
                    <a:pt x="312" y="258"/>
                  </a:lnTo>
                  <a:lnTo>
                    <a:pt x="324" y="256"/>
                  </a:lnTo>
                  <a:lnTo>
                    <a:pt x="324" y="252"/>
                  </a:lnTo>
                  <a:lnTo>
                    <a:pt x="324" y="248"/>
                  </a:lnTo>
                  <a:lnTo>
                    <a:pt x="324" y="222"/>
                  </a:lnTo>
                  <a:lnTo>
                    <a:pt x="324" y="196"/>
                  </a:lnTo>
                  <a:lnTo>
                    <a:pt x="328" y="196"/>
                  </a:lnTo>
                  <a:lnTo>
                    <a:pt x="332" y="196"/>
                  </a:lnTo>
                  <a:lnTo>
                    <a:pt x="334" y="180"/>
                  </a:lnTo>
                  <a:lnTo>
                    <a:pt x="340" y="170"/>
                  </a:lnTo>
                  <a:lnTo>
                    <a:pt x="350" y="164"/>
                  </a:lnTo>
                  <a:lnTo>
                    <a:pt x="362" y="162"/>
                  </a:lnTo>
                  <a:lnTo>
                    <a:pt x="378" y="160"/>
                  </a:lnTo>
                  <a:lnTo>
                    <a:pt x="388" y="152"/>
                  </a:lnTo>
                  <a:lnTo>
                    <a:pt x="398" y="144"/>
                  </a:lnTo>
                  <a:lnTo>
                    <a:pt x="398" y="124"/>
                  </a:lnTo>
                  <a:lnTo>
                    <a:pt x="400" y="106"/>
                  </a:lnTo>
                  <a:lnTo>
                    <a:pt x="404" y="104"/>
                  </a:lnTo>
                  <a:lnTo>
                    <a:pt x="406" y="100"/>
                  </a:lnTo>
                  <a:lnTo>
                    <a:pt x="408" y="96"/>
                  </a:lnTo>
                  <a:lnTo>
                    <a:pt x="408" y="92"/>
                  </a:lnTo>
                  <a:lnTo>
                    <a:pt x="408" y="86"/>
                  </a:lnTo>
                  <a:lnTo>
                    <a:pt x="414" y="84"/>
                  </a:lnTo>
                  <a:lnTo>
                    <a:pt x="420" y="80"/>
                  </a:lnTo>
                  <a:lnTo>
                    <a:pt x="424" y="76"/>
                  </a:lnTo>
                  <a:lnTo>
                    <a:pt x="428" y="72"/>
                  </a:lnTo>
                  <a:lnTo>
                    <a:pt x="434" y="70"/>
                  </a:lnTo>
                  <a:lnTo>
                    <a:pt x="448" y="68"/>
                  </a:lnTo>
                  <a:lnTo>
                    <a:pt x="462" y="68"/>
                  </a:lnTo>
                  <a:lnTo>
                    <a:pt x="466" y="64"/>
                  </a:lnTo>
                  <a:lnTo>
                    <a:pt x="470" y="62"/>
                  </a:lnTo>
                  <a:lnTo>
                    <a:pt x="474" y="60"/>
                  </a:lnTo>
                  <a:lnTo>
                    <a:pt x="480" y="60"/>
                  </a:lnTo>
                  <a:lnTo>
                    <a:pt x="484" y="44"/>
                  </a:lnTo>
                  <a:lnTo>
                    <a:pt x="492" y="28"/>
                  </a:lnTo>
                  <a:lnTo>
                    <a:pt x="510" y="28"/>
                  </a:lnTo>
                  <a:lnTo>
                    <a:pt x="530" y="30"/>
                  </a:lnTo>
                  <a:lnTo>
                    <a:pt x="550" y="34"/>
                  </a:lnTo>
                  <a:lnTo>
                    <a:pt x="568" y="42"/>
                  </a:lnTo>
                  <a:lnTo>
                    <a:pt x="572" y="42"/>
                  </a:lnTo>
                  <a:lnTo>
                    <a:pt x="578" y="44"/>
                  </a:lnTo>
                  <a:lnTo>
                    <a:pt x="584" y="44"/>
                  </a:lnTo>
                  <a:lnTo>
                    <a:pt x="590" y="46"/>
                  </a:lnTo>
                  <a:lnTo>
                    <a:pt x="594" y="50"/>
                  </a:lnTo>
                  <a:lnTo>
                    <a:pt x="620" y="52"/>
                  </a:lnTo>
                  <a:lnTo>
                    <a:pt x="642" y="56"/>
                  </a:lnTo>
                  <a:lnTo>
                    <a:pt x="666" y="58"/>
                  </a:lnTo>
                  <a:lnTo>
                    <a:pt x="678" y="52"/>
                  </a:lnTo>
                  <a:lnTo>
                    <a:pt x="692" y="50"/>
                  </a:lnTo>
                  <a:lnTo>
                    <a:pt x="706" y="50"/>
                  </a:lnTo>
                  <a:lnTo>
                    <a:pt x="718" y="44"/>
                  </a:lnTo>
                  <a:lnTo>
                    <a:pt x="726" y="44"/>
                  </a:lnTo>
                  <a:lnTo>
                    <a:pt x="734" y="44"/>
                  </a:lnTo>
                  <a:lnTo>
                    <a:pt x="734" y="36"/>
                  </a:lnTo>
                  <a:lnTo>
                    <a:pt x="734" y="30"/>
                  </a:lnTo>
                  <a:lnTo>
                    <a:pt x="736" y="28"/>
                  </a:lnTo>
                  <a:lnTo>
                    <a:pt x="738" y="28"/>
                  </a:lnTo>
                  <a:lnTo>
                    <a:pt x="758" y="22"/>
                  </a:lnTo>
                  <a:lnTo>
                    <a:pt x="780" y="12"/>
                  </a:lnTo>
                  <a:lnTo>
                    <a:pt x="798" y="0"/>
                  </a:lnTo>
                  <a:lnTo>
                    <a:pt x="800" y="8"/>
                  </a:lnTo>
                  <a:lnTo>
                    <a:pt x="804" y="12"/>
                  </a:lnTo>
                  <a:lnTo>
                    <a:pt x="808" y="16"/>
                  </a:lnTo>
                  <a:lnTo>
                    <a:pt x="816" y="18"/>
                  </a:lnTo>
                  <a:lnTo>
                    <a:pt x="816" y="50"/>
                  </a:lnTo>
                  <a:lnTo>
                    <a:pt x="818" y="84"/>
                  </a:lnTo>
                  <a:lnTo>
                    <a:pt x="822" y="88"/>
                  </a:lnTo>
                  <a:lnTo>
                    <a:pt x="826" y="92"/>
                  </a:lnTo>
                  <a:lnTo>
                    <a:pt x="830" y="94"/>
                  </a:lnTo>
                  <a:lnTo>
                    <a:pt x="836" y="94"/>
                  </a:lnTo>
                  <a:lnTo>
                    <a:pt x="836" y="102"/>
                  </a:lnTo>
                  <a:lnTo>
                    <a:pt x="836" y="112"/>
                  </a:lnTo>
                  <a:lnTo>
                    <a:pt x="844" y="112"/>
                  </a:lnTo>
                  <a:lnTo>
                    <a:pt x="856" y="112"/>
                  </a:lnTo>
                  <a:lnTo>
                    <a:pt x="868" y="120"/>
                  </a:lnTo>
                  <a:lnTo>
                    <a:pt x="880" y="128"/>
                  </a:lnTo>
                  <a:lnTo>
                    <a:pt x="892" y="136"/>
                  </a:lnTo>
                  <a:lnTo>
                    <a:pt x="906" y="136"/>
                  </a:lnTo>
                  <a:lnTo>
                    <a:pt x="918" y="138"/>
                  </a:lnTo>
                  <a:lnTo>
                    <a:pt x="918" y="132"/>
                  </a:lnTo>
                  <a:lnTo>
                    <a:pt x="920" y="128"/>
                  </a:lnTo>
                  <a:lnTo>
                    <a:pt x="928" y="128"/>
                  </a:lnTo>
                  <a:lnTo>
                    <a:pt x="936" y="126"/>
                  </a:lnTo>
                  <a:lnTo>
                    <a:pt x="940" y="122"/>
                  </a:lnTo>
                  <a:lnTo>
                    <a:pt x="944" y="118"/>
                  </a:lnTo>
                  <a:lnTo>
                    <a:pt x="946" y="116"/>
                  </a:lnTo>
                  <a:lnTo>
                    <a:pt x="948" y="116"/>
                  </a:lnTo>
                  <a:lnTo>
                    <a:pt x="950" y="114"/>
                  </a:lnTo>
                  <a:lnTo>
                    <a:pt x="952" y="114"/>
                  </a:lnTo>
                  <a:lnTo>
                    <a:pt x="966" y="124"/>
                  </a:lnTo>
                  <a:lnTo>
                    <a:pt x="984" y="134"/>
                  </a:lnTo>
                  <a:lnTo>
                    <a:pt x="984" y="140"/>
                  </a:lnTo>
                  <a:lnTo>
                    <a:pt x="984" y="146"/>
                  </a:lnTo>
                  <a:lnTo>
                    <a:pt x="996" y="146"/>
                  </a:lnTo>
                  <a:lnTo>
                    <a:pt x="1006" y="146"/>
                  </a:lnTo>
                  <a:lnTo>
                    <a:pt x="1018" y="144"/>
                  </a:lnTo>
                  <a:lnTo>
                    <a:pt x="1026" y="138"/>
                  </a:lnTo>
                  <a:lnTo>
                    <a:pt x="1030" y="128"/>
                  </a:lnTo>
                  <a:lnTo>
                    <a:pt x="1040" y="124"/>
                  </a:lnTo>
                  <a:lnTo>
                    <a:pt x="1048" y="118"/>
                  </a:lnTo>
                  <a:lnTo>
                    <a:pt x="1054" y="110"/>
                  </a:lnTo>
                  <a:lnTo>
                    <a:pt x="1062" y="104"/>
                  </a:lnTo>
                  <a:lnTo>
                    <a:pt x="1072" y="104"/>
                  </a:lnTo>
                  <a:lnTo>
                    <a:pt x="1082" y="104"/>
                  </a:lnTo>
                  <a:lnTo>
                    <a:pt x="1086" y="108"/>
                  </a:lnTo>
                  <a:lnTo>
                    <a:pt x="1090" y="112"/>
                  </a:lnTo>
                  <a:lnTo>
                    <a:pt x="1092" y="116"/>
                  </a:lnTo>
                  <a:lnTo>
                    <a:pt x="1094" y="122"/>
                  </a:lnTo>
                  <a:lnTo>
                    <a:pt x="1096" y="128"/>
                  </a:lnTo>
                  <a:lnTo>
                    <a:pt x="1186" y="128"/>
                  </a:lnTo>
                  <a:lnTo>
                    <a:pt x="1276" y="130"/>
                  </a:lnTo>
                  <a:lnTo>
                    <a:pt x="1288" y="144"/>
                  </a:lnTo>
                  <a:lnTo>
                    <a:pt x="1296" y="158"/>
                  </a:lnTo>
                  <a:lnTo>
                    <a:pt x="1300" y="174"/>
                  </a:lnTo>
                  <a:lnTo>
                    <a:pt x="1302" y="196"/>
                  </a:lnTo>
                  <a:lnTo>
                    <a:pt x="1308" y="204"/>
                  </a:lnTo>
                  <a:lnTo>
                    <a:pt x="1310" y="212"/>
                  </a:lnTo>
                  <a:lnTo>
                    <a:pt x="1312" y="220"/>
                  </a:lnTo>
                  <a:lnTo>
                    <a:pt x="1318" y="226"/>
                  </a:lnTo>
                  <a:lnTo>
                    <a:pt x="1328" y="230"/>
                  </a:lnTo>
                  <a:lnTo>
                    <a:pt x="1328" y="238"/>
                  </a:lnTo>
                  <a:lnTo>
                    <a:pt x="1328" y="246"/>
                  </a:lnTo>
                  <a:lnTo>
                    <a:pt x="1334" y="248"/>
                  </a:lnTo>
                  <a:lnTo>
                    <a:pt x="1340" y="248"/>
                  </a:lnTo>
                  <a:lnTo>
                    <a:pt x="1344" y="252"/>
                  </a:lnTo>
                  <a:lnTo>
                    <a:pt x="1350" y="256"/>
                  </a:lnTo>
                  <a:lnTo>
                    <a:pt x="1370" y="256"/>
                  </a:lnTo>
                  <a:lnTo>
                    <a:pt x="1392" y="256"/>
                  </a:lnTo>
                  <a:lnTo>
                    <a:pt x="1392" y="322"/>
                  </a:lnTo>
                  <a:lnTo>
                    <a:pt x="1394" y="390"/>
                  </a:lnTo>
                  <a:lnTo>
                    <a:pt x="1412" y="402"/>
                  </a:lnTo>
                  <a:lnTo>
                    <a:pt x="1432" y="408"/>
                  </a:lnTo>
                  <a:lnTo>
                    <a:pt x="1432" y="412"/>
                  </a:lnTo>
                  <a:lnTo>
                    <a:pt x="1432" y="418"/>
                  </a:lnTo>
                  <a:lnTo>
                    <a:pt x="1444" y="420"/>
                  </a:lnTo>
                  <a:lnTo>
                    <a:pt x="1458" y="424"/>
                  </a:lnTo>
                  <a:lnTo>
                    <a:pt x="1468" y="432"/>
                  </a:lnTo>
                  <a:lnTo>
                    <a:pt x="1486" y="434"/>
                  </a:lnTo>
                  <a:lnTo>
                    <a:pt x="1500" y="438"/>
                  </a:lnTo>
                  <a:lnTo>
                    <a:pt x="1514" y="448"/>
                  </a:lnTo>
                  <a:lnTo>
                    <a:pt x="1528" y="448"/>
                  </a:lnTo>
                  <a:lnTo>
                    <a:pt x="1542" y="450"/>
                  </a:lnTo>
                  <a:lnTo>
                    <a:pt x="1542" y="462"/>
                  </a:lnTo>
                  <a:lnTo>
                    <a:pt x="1544" y="476"/>
                  </a:lnTo>
                  <a:lnTo>
                    <a:pt x="1548" y="480"/>
                  </a:lnTo>
                  <a:lnTo>
                    <a:pt x="1550" y="484"/>
                  </a:lnTo>
                  <a:lnTo>
                    <a:pt x="1552" y="488"/>
                  </a:lnTo>
                  <a:lnTo>
                    <a:pt x="1552" y="494"/>
                  </a:lnTo>
                  <a:lnTo>
                    <a:pt x="1552" y="500"/>
                  </a:lnTo>
                  <a:lnTo>
                    <a:pt x="1558" y="506"/>
                  </a:lnTo>
                  <a:lnTo>
                    <a:pt x="1562" y="510"/>
                  </a:lnTo>
                  <a:lnTo>
                    <a:pt x="1566" y="514"/>
                  </a:lnTo>
                  <a:lnTo>
                    <a:pt x="1568" y="518"/>
                  </a:lnTo>
                  <a:lnTo>
                    <a:pt x="1570" y="526"/>
                  </a:lnTo>
                  <a:lnTo>
                    <a:pt x="1574" y="528"/>
                  </a:lnTo>
                  <a:lnTo>
                    <a:pt x="1578" y="532"/>
                  </a:lnTo>
                  <a:lnTo>
                    <a:pt x="1578" y="538"/>
                  </a:lnTo>
                  <a:lnTo>
                    <a:pt x="1578" y="544"/>
                  </a:lnTo>
                  <a:lnTo>
                    <a:pt x="1592" y="548"/>
                  </a:lnTo>
                  <a:lnTo>
                    <a:pt x="1604" y="556"/>
                  </a:lnTo>
                  <a:lnTo>
                    <a:pt x="1614" y="566"/>
                  </a:lnTo>
                  <a:lnTo>
                    <a:pt x="1614" y="574"/>
                  </a:lnTo>
                  <a:lnTo>
                    <a:pt x="1614" y="578"/>
                  </a:lnTo>
                  <a:lnTo>
                    <a:pt x="1612" y="582"/>
                  </a:lnTo>
                  <a:lnTo>
                    <a:pt x="1608" y="584"/>
                  </a:lnTo>
                  <a:lnTo>
                    <a:pt x="1606" y="586"/>
                  </a:lnTo>
                  <a:lnTo>
                    <a:pt x="1602" y="586"/>
                  </a:lnTo>
                  <a:lnTo>
                    <a:pt x="1598" y="590"/>
                  </a:lnTo>
                  <a:lnTo>
                    <a:pt x="1592" y="592"/>
                  </a:lnTo>
                  <a:lnTo>
                    <a:pt x="1550" y="594"/>
                  </a:lnTo>
                  <a:lnTo>
                    <a:pt x="1510" y="594"/>
                  </a:lnTo>
                  <a:lnTo>
                    <a:pt x="1498" y="588"/>
                  </a:lnTo>
                  <a:lnTo>
                    <a:pt x="1488" y="582"/>
                  </a:lnTo>
                  <a:lnTo>
                    <a:pt x="1480" y="574"/>
                  </a:lnTo>
                  <a:lnTo>
                    <a:pt x="1476" y="562"/>
                  </a:lnTo>
                  <a:lnTo>
                    <a:pt x="1458" y="558"/>
                  </a:lnTo>
                  <a:lnTo>
                    <a:pt x="1446" y="552"/>
                  </a:lnTo>
                  <a:lnTo>
                    <a:pt x="1438" y="538"/>
                  </a:lnTo>
                  <a:lnTo>
                    <a:pt x="1416" y="536"/>
                  </a:lnTo>
                  <a:lnTo>
                    <a:pt x="1396" y="536"/>
                  </a:lnTo>
                  <a:lnTo>
                    <a:pt x="1390" y="540"/>
                  </a:lnTo>
                  <a:lnTo>
                    <a:pt x="1384" y="544"/>
                  </a:lnTo>
                  <a:lnTo>
                    <a:pt x="1380" y="550"/>
                  </a:lnTo>
                  <a:lnTo>
                    <a:pt x="1376" y="554"/>
                  </a:lnTo>
                  <a:lnTo>
                    <a:pt x="1374" y="562"/>
                  </a:lnTo>
                  <a:lnTo>
                    <a:pt x="1366" y="562"/>
                  </a:lnTo>
                  <a:lnTo>
                    <a:pt x="1356" y="562"/>
                  </a:lnTo>
                  <a:lnTo>
                    <a:pt x="1356" y="566"/>
                  </a:lnTo>
                  <a:lnTo>
                    <a:pt x="1354" y="572"/>
                  </a:lnTo>
                  <a:lnTo>
                    <a:pt x="1352" y="576"/>
                  </a:lnTo>
                  <a:lnTo>
                    <a:pt x="1348" y="572"/>
                  </a:lnTo>
                  <a:lnTo>
                    <a:pt x="1344" y="572"/>
                  </a:lnTo>
                  <a:lnTo>
                    <a:pt x="1342" y="570"/>
                  </a:lnTo>
                  <a:lnTo>
                    <a:pt x="1340" y="570"/>
                  </a:lnTo>
                  <a:lnTo>
                    <a:pt x="1336" y="570"/>
                  </a:lnTo>
                  <a:lnTo>
                    <a:pt x="1336" y="564"/>
                  </a:lnTo>
                  <a:lnTo>
                    <a:pt x="1336" y="562"/>
                  </a:lnTo>
                  <a:lnTo>
                    <a:pt x="1326" y="562"/>
                  </a:lnTo>
                  <a:lnTo>
                    <a:pt x="1312" y="564"/>
                  </a:lnTo>
                  <a:lnTo>
                    <a:pt x="1296" y="568"/>
                  </a:lnTo>
                  <a:lnTo>
                    <a:pt x="1286" y="576"/>
                  </a:lnTo>
                  <a:lnTo>
                    <a:pt x="1282" y="586"/>
                  </a:lnTo>
                  <a:lnTo>
                    <a:pt x="1274" y="584"/>
                  </a:lnTo>
                  <a:lnTo>
                    <a:pt x="1270" y="580"/>
                  </a:lnTo>
                  <a:lnTo>
                    <a:pt x="1266" y="574"/>
                  </a:lnTo>
                  <a:lnTo>
                    <a:pt x="1264" y="568"/>
                  </a:lnTo>
                  <a:lnTo>
                    <a:pt x="1262" y="562"/>
                  </a:lnTo>
                  <a:lnTo>
                    <a:pt x="1240" y="562"/>
                  </a:lnTo>
                  <a:lnTo>
                    <a:pt x="1218" y="562"/>
                  </a:lnTo>
                  <a:lnTo>
                    <a:pt x="1212" y="568"/>
                  </a:lnTo>
                  <a:lnTo>
                    <a:pt x="1210" y="576"/>
                  </a:lnTo>
                  <a:lnTo>
                    <a:pt x="1208" y="582"/>
                  </a:lnTo>
                  <a:lnTo>
                    <a:pt x="1208" y="594"/>
                  </a:lnTo>
                  <a:lnTo>
                    <a:pt x="1204" y="594"/>
                  </a:lnTo>
                  <a:lnTo>
                    <a:pt x="1198" y="594"/>
                  </a:lnTo>
                  <a:lnTo>
                    <a:pt x="1194" y="618"/>
                  </a:lnTo>
                  <a:lnTo>
                    <a:pt x="1180" y="638"/>
                  </a:lnTo>
                  <a:lnTo>
                    <a:pt x="1180" y="654"/>
                  </a:lnTo>
                  <a:lnTo>
                    <a:pt x="1180" y="670"/>
                  </a:lnTo>
                  <a:lnTo>
                    <a:pt x="1186" y="674"/>
                  </a:lnTo>
                  <a:lnTo>
                    <a:pt x="1190" y="676"/>
                  </a:lnTo>
                  <a:lnTo>
                    <a:pt x="1194" y="678"/>
                  </a:lnTo>
                  <a:lnTo>
                    <a:pt x="1198" y="680"/>
                  </a:lnTo>
                  <a:lnTo>
                    <a:pt x="1202" y="682"/>
                  </a:lnTo>
                  <a:lnTo>
                    <a:pt x="1206" y="684"/>
                  </a:lnTo>
                  <a:lnTo>
                    <a:pt x="1208" y="690"/>
                  </a:lnTo>
                  <a:lnTo>
                    <a:pt x="1208" y="696"/>
                  </a:lnTo>
                  <a:lnTo>
                    <a:pt x="1214" y="696"/>
                  </a:lnTo>
                  <a:lnTo>
                    <a:pt x="1220" y="698"/>
                  </a:lnTo>
                  <a:lnTo>
                    <a:pt x="1224" y="702"/>
                  </a:lnTo>
                  <a:lnTo>
                    <a:pt x="1228" y="706"/>
                  </a:lnTo>
                  <a:lnTo>
                    <a:pt x="1260" y="706"/>
                  </a:lnTo>
                  <a:lnTo>
                    <a:pt x="1294" y="706"/>
                  </a:lnTo>
                  <a:lnTo>
                    <a:pt x="1298" y="710"/>
                  </a:lnTo>
                  <a:lnTo>
                    <a:pt x="1304" y="712"/>
                  </a:lnTo>
                  <a:lnTo>
                    <a:pt x="1306" y="714"/>
                  </a:lnTo>
                  <a:lnTo>
                    <a:pt x="1310" y="714"/>
                  </a:lnTo>
                  <a:lnTo>
                    <a:pt x="1312" y="716"/>
                  </a:lnTo>
                  <a:lnTo>
                    <a:pt x="1314" y="718"/>
                  </a:lnTo>
                  <a:lnTo>
                    <a:pt x="1316" y="720"/>
                  </a:lnTo>
                  <a:lnTo>
                    <a:pt x="1316" y="726"/>
                  </a:lnTo>
                  <a:lnTo>
                    <a:pt x="1318" y="734"/>
                  </a:lnTo>
                  <a:lnTo>
                    <a:pt x="1306" y="742"/>
                  </a:lnTo>
                  <a:lnTo>
                    <a:pt x="1296" y="746"/>
                  </a:lnTo>
                  <a:lnTo>
                    <a:pt x="1282" y="748"/>
                  </a:lnTo>
                  <a:lnTo>
                    <a:pt x="1280" y="752"/>
                  </a:lnTo>
                  <a:lnTo>
                    <a:pt x="1280" y="756"/>
                  </a:lnTo>
                  <a:lnTo>
                    <a:pt x="1262" y="758"/>
                  </a:lnTo>
                  <a:lnTo>
                    <a:pt x="1246" y="764"/>
                  </a:lnTo>
                  <a:lnTo>
                    <a:pt x="1240" y="778"/>
                  </a:lnTo>
                  <a:lnTo>
                    <a:pt x="1230" y="784"/>
                  </a:lnTo>
                  <a:lnTo>
                    <a:pt x="1220" y="790"/>
                  </a:lnTo>
                  <a:lnTo>
                    <a:pt x="1208" y="798"/>
                  </a:lnTo>
                  <a:lnTo>
                    <a:pt x="1208" y="814"/>
                  </a:lnTo>
                  <a:lnTo>
                    <a:pt x="1210" y="828"/>
                  </a:lnTo>
                  <a:lnTo>
                    <a:pt x="1212" y="840"/>
                  </a:lnTo>
                  <a:lnTo>
                    <a:pt x="1220" y="850"/>
                  </a:lnTo>
                  <a:lnTo>
                    <a:pt x="1236" y="858"/>
                  </a:lnTo>
                  <a:lnTo>
                    <a:pt x="1236" y="862"/>
                  </a:lnTo>
                  <a:lnTo>
                    <a:pt x="1236" y="866"/>
                  </a:lnTo>
                  <a:lnTo>
                    <a:pt x="1222" y="866"/>
                  </a:lnTo>
                  <a:lnTo>
                    <a:pt x="1208" y="866"/>
                  </a:lnTo>
                  <a:lnTo>
                    <a:pt x="1208" y="870"/>
                  </a:lnTo>
                  <a:lnTo>
                    <a:pt x="1208" y="874"/>
                  </a:lnTo>
                  <a:lnTo>
                    <a:pt x="1194" y="874"/>
                  </a:lnTo>
                  <a:lnTo>
                    <a:pt x="1180" y="876"/>
                  </a:lnTo>
                  <a:lnTo>
                    <a:pt x="1160" y="888"/>
                  </a:lnTo>
                  <a:lnTo>
                    <a:pt x="1138" y="896"/>
                  </a:lnTo>
                  <a:lnTo>
                    <a:pt x="1116" y="900"/>
                  </a:lnTo>
                  <a:lnTo>
                    <a:pt x="1112" y="904"/>
                  </a:lnTo>
                  <a:lnTo>
                    <a:pt x="1110" y="906"/>
                  </a:lnTo>
                  <a:lnTo>
                    <a:pt x="1108" y="908"/>
                  </a:lnTo>
                  <a:lnTo>
                    <a:pt x="1106" y="908"/>
                  </a:lnTo>
                  <a:lnTo>
                    <a:pt x="1106" y="910"/>
                  </a:lnTo>
                  <a:lnTo>
                    <a:pt x="1106" y="910"/>
                  </a:lnTo>
                  <a:lnTo>
                    <a:pt x="1104" y="936"/>
                  </a:lnTo>
                  <a:lnTo>
                    <a:pt x="1104" y="962"/>
                  </a:lnTo>
                  <a:lnTo>
                    <a:pt x="1100" y="966"/>
                  </a:lnTo>
                  <a:lnTo>
                    <a:pt x="1096" y="968"/>
                  </a:lnTo>
                  <a:lnTo>
                    <a:pt x="1096" y="982"/>
                  </a:lnTo>
                  <a:lnTo>
                    <a:pt x="1096" y="996"/>
                  </a:lnTo>
                  <a:lnTo>
                    <a:pt x="1102" y="1008"/>
                  </a:lnTo>
                  <a:lnTo>
                    <a:pt x="1112" y="1014"/>
                  </a:lnTo>
                  <a:lnTo>
                    <a:pt x="1118" y="1024"/>
                  </a:lnTo>
                  <a:lnTo>
                    <a:pt x="1122" y="1036"/>
                  </a:lnTo>
                  <a:lnTo>
                    <a:pt x="1126" y="1048"/>
                  </a:lnTo>
                  <a:lnTo>
                    <a:pt x="1132" y="1058"/>
                  </a:lnTo>
                  <a:lnTo>
                    <a:pt x="1134" y="1084"/>
                  </a:lnTo>
                  <a:lnTo>
                    <a:pt x="1134" y="1112"/>
                  </a:lnTo>
                  <a:lnTo>
                    <a:pt x="1138" y="1112"/>
                  </a:lnTo>
                  <a:lnTo>
                    <a:pt x="1142" y="1112"/>
                  </a:lnTo>
                  <a:lnTo>
                    <a:pt x="1142" y="1122"/>
                  </a:lnTo>
                  <a:lnTo>
                    <a:pt x="1142" y="1132"/>
                  </a:lnTo>
                  <a:lnTo>
                    <a:pt x="1128" y="1148"/>
                  </a:lnTo>
                  <a:lnTo>
                    <a:pt x="1118" y="1166"/>
                  </a:lnTo>
                  <a:lnTo>
                    <a:pt x="1106" y="1182"/>
                  </a:lnTo>
                  <a:lnTo>
                    <a:pt x="1104" y="1182"/>
                  </a:lnTo>
                  <a:lnTo>
                    <a:pt x="1104" y="1182"/>
                  </a:lnTo>
                  <a:lnTo>
                    <a:pt x="1104" y="1214"/>
                  </a:lnTo>
                  <a:lnTo>
                    <a:pt x="1104" y="1234"/>
                  </a:lnTo>
                  <a:lnTo>
                    <a:pt x="1104" y="1242"/>
                  </a:lnTo>
                  <a:lnTo>
                    <a:pt x="1106" y="1246"/>
                  </a:lnTo>
                  <a:lnTo>
                    <a:pt x="1106" y="1246"/>
                  </a:lnTo>
                  <a:lnTo>
                    <a:pt x="1114" y="1246"/>
                  </a:lnTo>
                  <a:lnTo>
                    <a:pt x="1124" y="1248"/>
                  </a:lnTo>
                  <a:lnTo>
                    <a:pt x="1124" y="1252"/>
                  </a:lnTo>
                  <a:lnTo>
                    <a:pt x="1126" y="1256"/>
                  </a:lnTo>
                  <a:lnTo>
                    <a:pt x="1130" y="1260"/>
                  </a:lnTo>
                  <a:lnTo>
                    <a:pt x="1136" y="1280"/>
                  </a:lnTo>
                  <a:lnTo>
                    <a:pt x="1144" y="1296"/>
                  </a:lnTo>
                  <a:lnTo>
                    <a:pt x="1152" y="1314"/>
                  </a:lnTo>
                  <a:lnTo>
                    <a:pt x="1160" y="1314"/>
                  </a:lnTo>
                  <a:lnTo>
                    <a:pt x="1170" y="1316"/>
                  </a:lnTo>
                  <a:lnTo>
                    <a:pt x="1172" y="1332"/>
                  </a:lnTo>
                  <a:lnTo>
                    <a:pt x="1176" y="1340"/>
                  </a:lnTo>
                  <a:lnTo>
                    <a:pt x="1180" y="1344"/>
                  </a:lnTo>
                  <a:lnTo>
                    <a:pt x="1188" y="1346"/>
                  </a:lnTo>
                  <a:lnTo>
                    <a:pt x="1198" y="1348"/>
                  </a:lnTo>
                  <a:lnTo>
                    <a:pt x="1208" y="1354"/>
                  </a:lnTo>
                  <a:lnTo>
                    <a:pt x="1210" y="1372"/>
                  </a:lnTo>
                  <a:lnTo>
                    <a:pt x="1216" y="1378"/>
                  </a:lnTo>
                  <a:lnTo>
                    <a:pt x="1228" y="1382"/>
                  </a:lnTo>
                  <a:lnTo>
                    <a:pt x="1244" y="1382"/>
                  </a:lnTo>
                  <a:lnTo>
                    <a:pt x="1244" y="1386"/>
                  </a:lnTo>
                  <a:lnTo>
                    <a:pt x="1244" y="1390"/>
                  </a:lnTo>
                  <a:lnTo>
                    <a:pt x="1256" y="1392"/>
                  </a:lnTo>
                  <a:lnTo>
                    <a:pt x="1268" y="1392"/>
                  </a:lnTo>
                  <a:lnTo>
                    <a:pt x="1270" y="1396"/>
                  </a:lnTo>
                  <a:lnTo>
                    <a:pt x="1272" y="1396"/>
                  </a:lnTo>
                  <a:lnTo>
                    <a:pt x="1274" y="1398"/>
                  </a:lnTo>
                  <a:lnTo>
                    <a:pt x="1278" y="1400"/>
                  </a:lnTo>
                  <a:lnTo>
                    <a:pt x="1282" y="1400"/>
                  </a:lnTo>
                  <a:lnTo>
                    <a:pt x="1282" y="1404"/>
                  </a:lnTo>
                  <a:lnTo>
                    <a:pt x="1282" y="1408"/>
                  </a:lnTo>
                  <a:lnTo>
                    <a:pt x="1290" y="1408"/>
                  </a:lnTo>
                  <a:lnTo>
                    <a:pt x="1300" y="1408"/>
                  </a:lnTo>
                  <a:lnTo>
                    <a:pt x="1304" y="1418"/>
                  </a:lnTo>
                  <a:lnTo>
                    <a:pt x="1310" y="1424"/>
                  </a:lnTo>
                  <a:lnTo>
                    <a:pt x="1316" y="1432"/>
                  </a:lnTo>
                  <a:lnTo>
                    <a:pt x="1318" y="1442"/>
                  </a:lnTo>
                  <a:lnTo>
                    <a:pt x="1322" y="1442"/>
                  </a:lnTo>
                  <a:lnTo>
                    <a:pt x="1326" y="1442"/>
                  </a:lnTo>
                  <a:lnTo>
                    <a:pt x="1326" y="1446"/>
                  </a:lnTo>
                  <a:lnTo>
                    <a:pt x="1328" y="1450"/>
                  </a:lnTo>
                  <a:lnTo>
                    <a:pt x="1342" y="1452"/>
                  </a:lnTo>
                  <a:lnTo>
                    <a:pt x="1350" y="1460"/>
                  </a:lnTo>
                  <a:lnTo>
                    <a:pt x="1354" y="1470"/>
                  </a:lnTo>
                  <a:lnTo>
                    <a:pt x="1354" y="1482"/>
                  </a:lnTo>
                  <a:lnTo>
                    <a:pt x="1354" y="1496"/>
                  </a:lnTo>
                  <a:lnTo>
                    <a:pt x="1344" y="1508"/>
                  </a:lnTo>
                  <a:lnTo>
                    <a:pt x="1340" y="1524"/>
                  </a:lnTo>
                  <a:lnTo>
                    <a:pt x="1338" y="1542"/>
                  </a:lnTo>
                  <a:lnTo>
                    <a:pt x="1344" y="1556"/>
                  </a:lnTo>
                  <a:lnTo>
                    <a:pt x="1346" y="1562"/>
                  </a:lnTo>
                  <a:lnTo>
                    <a:pt x="1348" y="1568"/>
                  </a:lnTo>
                  <a:lnTo>
                    <a:pt x="1352" y="1572"/>
                  </a:lnTo>
                  <a:lnTo>
                    <a:pt x="1356" y="1576"/>
                  </a:lnTo>
                  <a:lnTo>
                    <a:pt x="1360" y="1580"/>
                  </a:lnTo>
                  <a:lnTo>
                    <a:pt x="1366" y="1584"/>
                  </a:lnTo>
                  <a:lnTo>
                    <a:pt x="1396" y="1588"/>
                  </a:lnTo>
                  <a:lnTo>
                    <a:pt x="1426" y="1594"/>
                  </a:lnTo>
                  <a:lnTo>
                    <a:pt x="1440" y="1584"/>
                  </a:lnTo>
                  <a:lnTo>
                    <a:pt x="1452" y="1576"/>
                  </a:lnTo>
                  <a:lnTo>
                    <a:pt x="1466" y="1568"/>
                  </a:lnTo>
                  <a:lnTo>
                    <a:pt x="1468" y="1560"/>
                  </a:lnTo>
                  <a:lnTo>
                    <a:pt x="1468" y="1552"/>
                  </a:lnTo>
                  <a:lnTo>
                    <a:pt x="1486" y="1562"/>
                  </a:lnTo>
                  <a:lnTo>
                    <a:pt x="1504" y="1574"/>
                  </a:lnTo>
                  <a:lnTo>
                    <a:pt x="1504" y="1592"/>
                  </a:lnTo>
                  <a:lnTo>
                    <a:pt x="1506" y="1612"/>
                  </a:lnTo>
                  <a:lnTo>
                    <a:pt x="1490" y="1614"/>
                  </a:lnTo>
                  <a:lnTo>
                    <a:pt x="1478" y="1620"/>
                  </a:lnTo>
                  <a:lnTo>
                    <a:pt x="1470" y="1630"/>
                  </a:lnTo>
                  <a:lnTo>
                    <a:pt x="1462" y="1642"/>
                  </a:lnTo>
                  <a:lnTo>
                    <a:pt x="1452" y="1652"/>
                  </a:lnTo>
                  <a:lnTo>
                    <a:pt x="1442" y="1652"/>
                  </a:lnTo>
                  <a:lnTo>
                    <a:pt x="1434" y="1652"/>
                  </a:lnTo>
                  <a:lnTo>
                    <a:pt x="1428" y="1648"/>
                  </a:lnTo>
                  <a:lnTo>
                    <a:pt x="1424" y="1646"/>
                  </a:lnTo>
                  <a:lnTo>
                    <a:pt x="1418" y="1646"/>
                  </a:lnTo>
                  <a:lnTo>
                    <a:pt x="1412" y="1644"/>
                  </a:lnTo>
                  <a:lnTo>
                    <a:pt x="1406" y="1644"/>
                  </a:lnTo>
                  <a:lnTo>
                    <a:pt x="1396" y="1634"/>
                  </a:lnTo>
                  <a:lnTo>
                    <a:pt x="1388" y="1630"/>
                  </a:lnTo>
                  <a:lnTo>
                    <a:pt x="1378" y="1630"/>
                  </a:lnTo>
                  <a:lnTo>
                    <a:pt x="1364" y="1630"/>
                  </a:lnTo>
                  <a:lnTo>
                    <a:pt x="1360" y="1634"/>
                  </a:lnTo>
                  <a:lnTo>
                    <a:pt x="1356" y="1638"/>
                  </a:lnTo>
                  <a:lnTo>
                    <a:pt x="1352" y="1652"/>
                  </a:lnTo>
                  <a:lnTo>
                    <a:pt x="1344" y="1664"/>
                  </a:lnTo>
                  <a:lnTo>
                    <a:pt x="1338" y="1678"/>
                  </a:lnTo>
                  <a:lnTo>
                    <a:pt x="1332" y="1678"/>
                  </a:lnTo>
                  <a:lnTo>
                    <a:pt x="1328" y="1678"/>
                  </a:lnTo>
                  <a:lnTo>
                    <a:pt x="1326" y="1696"/>
                  </a:lnTo>
                  <a:lnTo>
                    <a:pt x="1326" y="1716"/>
                  </a:lnTo>
                  <a:lnTo>
                    <a:pt x="1324" y="1718"/>
                  </a:lnTo>
                  <a:lnTo>
                    <a:pt x="1322" y="1722"/>
                  </a:lnTo>
                  <a:lnTo>
                    <a:pt x="1320" y="1724"/>
                  </a:lnTo>
                  <a:lnTo>
                    <a:pt x="1320" y="1726"/>
                  </a:lnTo>
                  <a:lnTo>
                    <a:pt x="1318" y="1730"/>
                  </a:lnTo>
                  <a:lnTo>
                    <a:pt x="1312" y="1730"/>
                  </a:lnTo>
                  <a:lnTo>
                    <a:pt x="1308" y="1730"/>
                  </a:lnTo>
                  <a:lnTo>
                    <a:pt x="1302" y="1730"/>
                  </a:lnTo>
                  <a:lnTo>
                    <a:pt x="1298" y="1734"/>
                  </a:lnTo>
                  <a:lnTo>
                    <a:pt x="1294" y="1738"/>
                  </a:lnTo>
                  <a:lnTo>
                    <a:pt x="1260" y="1738"/>
                  </a:lnTo>
                  <a:lnTo>
                    <a:pt x="1228" y="1738"/>
                  </a:lnTo>
                  <a:lnTo>
                    <a:pt x="1208" y="1746"/>
                  </a:lnTo>
                  <a:lnTo>
                    <a:pt x="1184" y="1748"/>
                  </a:lnTo>
                  <a:lnTo>
                    <a:pt x="1158" y="1748"/>
                  </a:lnTo>
                  <a:lnTo>
                    <a:pt x="1134" y="1748"/>
                  </a:lnTo>
                  <a:lnTo>
                    <a:pt x="1132" y="1752"/>
                  </a:lnTo>
                  <a:lnTo>
                    <a:pt x="1130" y="1758"/>
                  </a:lnTo>
                  <a:lnTo>
                    <a:pt x="1128" y="1762"/>
                  </a:lnTo>
                  <a:lnTo>
                    <a:pt x="1126" y="1768"/>
                  </a:lnTo>
                  <a:lnTo>
                    <a:pt x="1124" y="1772"/>
                  </a:lnTo>
                  <a:lnTo>
                    <a:pt x="1118" y="1774"/>
                  </a:lnTo>
                  <a:lnTo>
                    <a:pt x="1114" y="1774"/>
                  </a:lnTo>
                  <a:lnTo>
                    <a:pt x="1112" y="1778"/>
                  </a:lnTo>
                  <a:lnTo>
                    <a:pt x="1108" y="1780"/>
                  </a:lnTo>
                  <a:lnTo>
                    <a:pt x="1070" y="1780"/>
                  </a:lnTo>
                  <a:lnTo>
                    <a:pt x="1032" y="1782"/>
                  </a:lnTo>
                  <a:lnTo>
                    <a:pt x="1022" y="1788"/>
                  </a:lnTo>
                  <a:lnTo>
                    <a:pt x="1008" y="1788"/>
                  </a:lnTo>
                  <a:lnTo>
                    <a:pt x="994" y="1790"/>
                  </a:lnTo>
                  <a:lnTo>
                    <a:pt x="994" y="1794"/>
                  </a:lnTo>
                  <a:lnTo>
                    <a:pt x="994" y="1798"/>
                  </a:lnTo>
                  <a:lnTo>
                    <a:pt x="986" y="1798"/>
                  </a:lnTo>
                  <a:lnTo>
                    <a:pt x="980" y="1800"/>
                  </a:lnTo>
                  <a:lnTo>
                    <a:pt x="976" y="1800"/>
                  </a:lnTo>
                  <a:lnTo>
                    <a:pt x="972" y="1800"/>
                  </a:lnTo>
                  <a:lnTo>
                    <a:pt x="968" y="1800"/>
                  </a:lnTo>
                  <a:lnTo>
                    <a:pt x="964" y="1800"/>
                  </a:lnTo>
                  <a:lnTo>
                    <a:pt x="964" y="1794"/>
                  </a:lnTo>
                  <a:lnTo>
                    <a:pt x="960" y="1788"/>
                  </a:lnTo>
                  <a:lnTo>
                    <a:pt x="956" y="1784"/>
                  </a:lnTo>
                  <a:lnTo>
                    <a:pt x="952" y="1782"/>
                  </a:lnTo>
                  <a:lnTo>
                    <a:pt x="948" y="1778"/>
                  </a:lnTo>
                  <a:lnTo>
                    <a:pt x="942" y="1776"/>
                  </a:lnTo>
                  <a:lnTo>
                    <a:pt x="934" y="1774"/>
                  </a:lnTo>
                  <a:lnTo>
                    <a:pt x="934" y="1772"/>
                  </a:lnTo>
                  <a:lnTo>
                    <a:pt x="932" y="1772"/>
                  </a:lnTo>
                  <a:lnTo>
                    <a:pt x="924" y="1772"/>
                  </a:lnTo>
                  <a:lnTo>
                    <a:pt x="908" y="1772"/>
                  </a:lnTo>
                  <a:lnTo>
                    <a:pt x="884" y="1772"/>
                  </a:lnTo>
                  <a:lnTo>
                    <a:pt x="846" y="1774"/>
                  </a:lnTo>
                  <a:lnTo>
                    <a:pt x="846" y="1776"/>
                  </a:lnTo>
                  <a:lnTo>
                    <a:pt x="846" y="1780"/>
                  </a:lnTo>
                  <a:lnTo>
                    <a:pt x="840" y="1780"/>
                  </a:lnTo>
                  <a:lnTo>
                    <a:pt x="836" y="1780"/>
                  </a:lnTo>
                  <a:lnTo>
                    <a:pt x="836" y="1784"/>
                  </a:lnTo>
                  <a:lnTo>
                    <a:pt x="836" y="1790"/>
                  </a:lnTo>
                  <a:lnTo>
                    <a:pt x="822" y="1790"/>
                  </a:lnTo>
                  <a:lnTo>
                    <a:pt x="812" y="1790"/>
                  </a:lnTo>
                  <a:lnTo>
                    <a:pt x="804" y="1796"/>
                  </a:lnTo>
                  <a:lnTo>
                    <a:pt x="798" y="1806"/>
                  </a:lnTo>
                  <a:lnTo>
                    <a:pt x="766" y="1806"/>
                  </a:lnTo>
                  <a:lnTo>
                    <a:pt x="734" y="1806"/>
                  </a:lnTo>
                  <a:lnTo>
                    <a:pt x="734" y="1798"/>
                  </a:lnTo>
                  <a:lnTo>
                    <a:pt x="734" y="1790"/>
                  </a:lnTo>
                  <a:lnTo>
                    <a:pt x="728" y="1790"/>
                  </a:lnTo>
                  <a:lnTo>
                    <a:pt x="724" y="1790"/>
                  </a:lnTo>
                  <a:lnTo>
                    <a:pt x="724" y="1784"/>
                  </a:lnTo>
                  <a:lnTo>
                    <a:pt x="724" y="1780"/>
                  </a:lnTo>
                  <a:lnTo>
                    <a:pt x="718" y="1780"/>
                  </a:lnTo>
                  <a:lnTo>
                    <a:pt x="714" y="1780"/>
                  </a:lnTo>
                  <a:lnTo>
                    <a:pt x="708" y="1770"/>
                  </a:lnTo>
                  <a:lnTo>
                    <a:pt x="700" y="1764"/>
                  </a:lnTo>
                  <a:lnTo>
                    <a:pt x="690" y="1764"/>
                  </a:lnTo>
                  <a:lnTo>
                    <a:pt x="680" y="1768"/>
                  </a:lnTo>
                  <a:lnTo>
                    <a:pt x="670" y="1770"/>
                  </a:lnTo>
                  <a:lnTo>
                    <a:pt x="660" y="1772"/>
                  </a:lnTo>
                  <a:lnTo>
                    <a:pt x="660" y="1776"/>
                  </a:lnTo>
                  <a:lnTo>
                    <a:pt x="660" y="1780"/>
                  </a:lnTo>
                  <a:lnTo>
                    <a:pt x="648" y="1784"/>
                  </a:lnTo>
                  <a:lnTo>
                    <a:pt x="634" y="1790"/>
                  </a:lnTo>
                  <a:lnTo>
                    <a:pt x="624" y="1798"/>
                  </a:lnTo>
                  <a:lnTo>
                    <a:pt x="624" y="1806"/>
                  </a:lnTo>
                  <a:lnTo>
                    <a:pt x="622" y="1814"/>
                  </a:lnTo>
                  <a:lnTo>
                    <a:pt x="618" y="1814"/>
                  </a:lnTo>
                  <a:lnTo>
                    <a:pt x="614" y="1814"/>
                  </a:lnTo>
                  <a:lnTo>
                    <a:pt x="612" y="1818"/>
                  </a:lnTo>
                  <a:lnTo>
                    <a:pt x="612" y="1822"/>
                  </a:lnTo>
                  <a:lnTo>
                    <a:pt x="544" y="1822"/>
                  </a:lnTo>
                  <a:lnTo>
                    <a:pt x="474" y="1822"/>
                  </a:lnTo>
                  <a:lnTo>
                    <a:pt x="474" y="1818"/>
                  </a:lnTo>
                  <a:lnTo>
                    <a:pt x="472" y="1814"/>
                  </a:lnTo>
                  <a:lnTo>
                    <a:pt x="466" y="1814"/>
                  </a:lnTo>
                  <a:lnTo>
                    <a:pt x="460" y="1814"/>
                  </a:lnTo>
                  <a:lnTo>
                    <a:pt x="456" y="1814"/>
                  </a:lnTo>
                  <a:lnTo>
                    <a:pt x="450" y="1812"/>
                  </a:lnTo>
                  <a:lnTo>
                    <a:pt x="446" y="1808"/>
                  </a:lnTo>
                  <a:close/>
                </a:path>
              </a:pathLst>
            </a:custGeom>
            <a:solidFill>
              <a:srgbClr val="356E8D">
                <a:alpha val="25000"/>
              </a:srgbClr>
            </a:solidFill>
            <a:ln w="12700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4139946" y="3037115"/>
              <a:ext cx="2870916" cy="1421173"/>
            </a:xfrm>
            <a:custGeom>
              <a:avLst/>
              <a:gdLst>
                <a:gd name="T0" fmla="*/ 742 w 2432"/>
                <a:gd name="T1" fmla="*/ 908 h 1204"/>
                <a:gd name="T2" fmla="*/ 604 w 2432"/>
                <a:gd name="T3" fmla="*/ 938 h 1204"/>
                <a:gd name="T4" fmla="*/ 522 w 2432"/>
                <a:gd name="T5" fmla="*/ 924 h 1204"/>
                <a:gd name="T6" fmla="*/ 472 w 2432"/>
                <a:gd name="T7" fmla="*/ 874 h 1204"/>
                <a:gd name="T8" fmla="*/ 386 w 2432"/>
                <a:gd name="T9" fmla="*/ 882 h 1204"/>
                <a:gd name="T10" fmla="*/ 268 w 2432"/>
                <a:gd name="T11" fmla="*/ 942 h 1204"/>
                <a:gd name="T12" fmla="*/ 182 w 2432"/>
                <a:gd name="T13" fmla="*/ 814 h 1204"/>
                <a:gd name="T14" fmla="*/ 92 w 2432"/>
                <a:gd name="T15" fmla="*/ 806 h 1204"/>
                <a:gd name="T16" fmla="*/ 102 w 2432"/>
                <a:gd name="T17" fmla="*/ 708 h 1204"/>
                <a:gd name="T18" fmla="*/ 154 w 2432"/>
                <a:gd name="T19" fmla="*/ 622 h 1204"/>
                <a:gd name="T20" fmla="*/ 128 w 2432"/>
                <a:gd name="T21" fmla="*/ 514 h 1204"/>
                <a:gd name="T22" fmla="*/ 68 w 2432"/>
                <a:gd name="T23" fmla="*/ 508 h 1204"/>
                <a:gd name="T24" fmla="*/ 16 w 2432"/>
                <a:gd name="T25" fmla="*/ 428 h 1204"/>
                <a:gd name="T26" fmla="*/ 16 w 2432"/>
                <a:gd name="T27" fmla="*/ 318 h 1204"/>
                <a:gd name="T28" fmla="*/ 226 w 2432"/>
                <a:gd name="T29" fmla="*/ 314 h 1204"/>
                <a:gd name="T30" fmla="*/ 384 w 2432"/>
                <a:gd name="T31" fmla="*/ 314 h 1204"/>
                <a:gd name="T32" fmla="*/ 464 w 2432"/>
                <a:gd name="T33" fmla="*/ 294 h 1204"/>
                <a:gd name="T34" fmla="*/ 622 w 2432"/>
                <a:gd name="T35" fmla="*/ 286 h 1204"/>
                <a:gd name="T36" fmla="*/ 798 w 2432"/>
                <a:gd name="T37" fmla="*/ 262 h 1204"/>
                <a:gd name="T38" fmla="*/ 850 w 2432"/>
                <a:gd name="T39" fmla="*/ 212 h 1204"/>
                <a:gd name="T40" fmla="*/ 930 w 2432"/>
                <a:gd name="T41" fmla="*/ 110 h 1204"/>
                <a:gd name="T42" fmla="*/ 1006 w 2432"/>
                <a:gd name="T43" fmla="*/ 32 h 1204"/>
                <a:gd name="T44" fmla="*/ 1078 w 2432"/>
                <a:gd name="T45" fmla="*/ 34 h 1204"/>
                <a:gd name="T46" fmla="*/ 1168 w 2432"/>
                <a:gd name="T47" fmla="*/ 22 h 1204"/>
                <a:gd name="T48" fmla="*/ 1212 w 2432"/>
                <a:gd name="T49" fmla="*/ 92 h 1204"/>
                <a:gd name="T50" fmla="*/ 1300 w 2432"/>
                <a:gd name="T51" fmla="*/ 124 h 1204"/>
                <a:gd name="T52" fmla="*/ 1382 w 2432"/>
                <a:gd name="T53" fmla="*/ 76 h 1204"/>
                <a:gd name="T54" fmla="*/ 1478 w 2432"/>
                <a:gd name="T55" fmla="*/ 76 h 1204"/>
                <a:gd name="T56" fmla="*/ 1598 w 2432"/>
                <a:gd name="T57" fmla="*/ 70 h 1204"/>
                <a:gd name="T58" fmla="*/ 1820 w 2432"/>
                <a:gd name="T59" fmla="*/ 84 h 1204"/>
                <a:gd name="T60" fmla="*/ 1920 w 2432"/>
                <a:gd name="T61" fmla="*/ 136 h 1204"/>
                <a:gd name="T62" fmla="*/ 2158 w 2432"/>
                <a:gd name="T63" fmla="*/ 146 h 1204"/>
                <a:gd name="T64" fmla="*/ 2258 w 2432"/>
                <a:gd name="T65" fmla="*/ 188 h 1204"/>
                <a:gd name="T66" fmla="*/ 2298 w 2432"/>
                <a:gd name="T67" fmla="*/ 314 h 1204"/>
                <a:gd name="T68" fmla="*/ 2170 w 2432"/>
                <a:gd name="T69" fmla="*/ 358 h 1204"/>
                <a:gd name="T70" fmla="*/ 2084 w 2432"/>
                <a:gd name="T71" fmla="*/ 432 h 1204"/>
                <a:gd name="T72" fmla="*/ 2006 w 2432"/>
                <a:gd name="T73" fmla="*/ 498 h 1204"/>
                <a:gd name="T74" fmla="*/ 2014 w 2432"/>
                <a:gd name="T75" fmla="*/ 578 h 1204"/>
                <a:gd name="T76" fmla="*/ 2184 w 2432"/>
                <a:gd name="T77" fmla="*/ 588 h 1204"/>
                <a:gd name="T78" fmla="*/ 2224 w 2432"/>
                <a:gd name="T79" fmla="*/ 690 h 1204"/>
                <a:gd name="T80" fmla="*/ 2240 w 2432"/>
                <a:gd name="T81" fmla="*/ 754 h 1204"/>
                <a:gd name="T82" fmla="*/ 2296 w 2432"/>
                <a:gd name="T83" fmla="*/ 798 h 1204"/>
                <a:gd name="T84" fmla="*/ 2362 w 2432"/>
                <a:gd name="T85" fmla="*/ 888 h 1204"/>
                <a:gd name="T86" fmla="*/ 2426 w 2432"/>
                <a:gd name="T87" fmla="*/ 964 h 1204"/>
                <a:gd name="T88" fmla="*/ 2360 w 2432"/>
                <a:gd name="T89" fmla="*/ 1014 h 1204"/>
                <a:gd name="T90" fmla="*/ 2226 w 2432"/>
                <a:gd name="T91" fmla="*/ 1044 h 1204"/>
                <a:gd name="T92" fmla="*/ 2158 w 2432"/>
                <a:gd name="T93" fmla="*/ 1018 h 1204"/>
                <a:gd name="T94" fmla="*/ 2042 w 2432"/>
                <a:gd name="T95" fmla="*/ 1060 h 1204"/>
                <a:gd name="T96" fmla="*/ 1958 w 2432"/>
                <a:gd name="T97" fmla="*/ 1010 h 1204"/>
                <a:gd name="T98" fmla="*/ 1882 w 2432"/>
                <a:gd name="T99" fmla="*/ 980 h 1204"/>
                <a:gd name="T100" fmla="*/ 1810 w 2432"/>
                <a:gd name="T101" fmla="*/ 946 h 1204"/>
                <a:gd name="T102" fmla="*/ 1712 w 2432"/>
                <a:gd name="T103" fmla="*/ 972 h 1204"/>
                <a:gd name="T104" fmla="*/ 1618 w 2432"/>
                <a:gd name="T105" fmla="*/ 990 h 1204"/>
                <a:gd name="T106" fmla="*/ 1522 w 2432"/>
                <a:gd name="T107" fmla="*/ 1028 h 1204"/>
                <a:gd name="T108" fmla="*/ 1450 w 2432"/>
                <a:gd name="T109" fmla="*/ 1034 h 1204"/>
                <a:gd name="T110" fmla="*/ 1304 w 2432"/>
                <a:gd name="T111" fmla="*/ 1094 h 1204"/>
                <a:gd name="T112" fmla="*/ 1262 w 2432"/>
                <a:gd name="T113" fmla="*/ 1204 h 1204"/>
                <a:gd name="T114" fmla="*/ 1234 w 2432"/>
                <a:gd name="T115" fmla="*/ 1144 h 1204"/>
                <a:gd name="T116" fmla="*/ 1180 w 2432"/>
                <a:gd name="T117" fmla="*/ 1052 h 1204"/>
                <a:gd name="T118" fmla="*/ 1144 w 2432"/>
                <a:gd name="T119" fmla="*/ 1028 h 1204"/>
                <a:gd name="T120" fmla="*/ 1088 w 2432"/>
                <a:gd name="T121" fmla="*/ 1076 h 1204"/>
                <a:gd name="T122" fmla="*/ 964 w 2432"/>
                <a:gd name="T123" fmla="*/ 1006 h 1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432" h="1204">
                  <a:moveTo>
                    <a:pt x="854" y="992"/>
                  </a:moveTo>
                  <a:lnTo>
                    <a:pt x="854" y="992"/>
                  </a:lnTo>
                  <a:lnTo>
                    <a:pt x="850" y="992"/>
                  </a:lnTo>
                  <a:lnTo>
                    <a:pt x="840" y="992"/>
                  </a:lnTo>
                  <a:lnTo>
                    <a:pt x="820" y="992"/>
                  </a:lnTo>
                  <a:lnTo>
                    <a:pt x="788" y="992"/>
                  </a:lnTo>
                  <a:lnTo>
                    <a:pt x="778" y="972"/>
                  </a:lnTo>
                  <a:lnTo>
                    <a:pt x="768" y="952"/>
                  </a:lnTo>
                  <a:lnTo>
                    <a:pt x="756" y="940"/>
                  </a:lnTo>
                  <a:lnTo>
                    <a:pt x="748" y="926"/>
                  </a:lnTo>
                  <a:lnTo>
                    <a:pt x="742" y="908"/>
                  </a:lnTo>
                  <a:lnTo>
                    <a:pt x="736" y="908"/>
                  </a:lnTo>
                  <a:lnTo>
                    <a:pt x="724" y="908"/>
                  </a:lnTo>
                  <a:lnTo>
                    <a:pt x="706" y="906"/>
                  </a:lnTo>
                  <a:lnTo>
                    <a:pt x="688" y="908"/>
                  </a:lnTo>
                  <a:lnTo>
                    <a:pt x="676" y="908"/>
                  </a:lnTo>
                  <a:lnTo>
                    <a:pt x="670" y="908"/>
                  </a:lnTo>
                  <a:lnTo>
                    <a:pt x="652" y="926"/>
                  </a:lnTo>
                  <a:lnTo>
                    <a:pt x="632" y="942"/>
                  </a:lnTo>
                  <a:lnTo>
                    <a:pt x="620" y="942"/>
                  </a:lnTo>
                  <a:lnTo>
                    <a:pt x="608" y="942"/>
                  </a:lnTo>
                  <a:lnTo>
                    <a:pt x="604" y="938"/>
                  </a:lnTo>
                  <a:lnTo>
                    <a:pt x="600" y="934"/>
                  </a:lnTo>
                  <a:lnTo>
                    <a:pt x="594" y="932"/>
                  </a:lnTo>
                  <a:lnTo>
                    <a:pt x="594" y="928"/>
                  </a:lnTo>
                  <a:lnTo>
                    <a:pt x="594" y="924"/>
                  </a:lnTo>
                  <a:lnTo>
                    <a:pt x="582" y="924"/>
                  </a:lnTo>
                  <a:lnTo>
                    <a:pt x="572" y="924"/>
                  </a:lnTo>
                  <a:lnTo>
                    <a:pt x="568" y="920"/>
                  </a:lnTo>
                  <a:lnTo>
                    <a:pt x="564" y="916"/>
                  </a:lnTo>
                  <a:lnTo>
                    <a:pt x="550" y="918"/>
                  </a:lnTo>
                  <a:lnTo>
                    <a:pt x="536" y="922"/>
                  </a:lnTo>
                  <a:lnTo>
                    <a:pt x="522" y="924"/>
                  </a:lnTo>
                  <a:lnTo>
                    <a:pt x="508" y="916"/>
                  </a:lnTo>
                  <a:lnTo>
                    <a:pt x="498" y="916"/>
                  </a:lnTo>
                  <a:lnTo>
                    <a:pt x="492" y="916"/>
                  </a:lnTo>
                  <a:lnTo>
                    <a:pt x="492" y="912"/>
                  </a:lnTo>
                  <a:lnTo>
                    <a:pt x="492" y="908"/>
                  </a:lnTo>
                  <a:lnTo>
                    <a:pt x="486" y="908"/>
                  </a:lnTo>
                  <a:lnTo>
                    <a:pt x="482" y="908"/>
                  </a:lnTo>
                  <a:lnTo>
                    <a:pt x="482" y="890"/>
                  </a:lnTo>
                  <a:lnTo>
                    <a:pt x="482" y="874"/>
                  </a:lnTo>
                  <a:lnTo>
                    <a:pt x="478" y="874"/>
                  </a:lnTo>
                  <a:lnTo>
                    <a:pt x="472" y="874"/>
                  </a:lnTo>
                  <a:lnTo>
                    <a:pt x="472" y="870"/>
                  </a:lnTo>
                  <a:lnTo>
                    <a:pt x="472" y="866"/>
                  </a:lnTo>
                  <a:lnTo>
                    <a:pt x="450" y="866"/>
                  </a:lnTo>
                  <a:lnTo>
                    <a:pt x="438" y="864"/>
                  </a:lnTo>
                  <a:lnTo>
                    <a:pt x="430" y="864"/>
                  </a:lnTo>
                  <a:lnTo>
                    <a:pt x="428" y="866"/>
                  </a:lnTo>
                  <a:lnTo>
                    <a:pt x="428" y="866"/>
                  </a:lnTo>
                  <a:lnTo>
                    <a:pt x="424" y="870"/>
                  </a:lnTo>
                  <a:lnTo>
                    <a:pt x="420" y="876"/>
                  </a:lnTo>
                  <a:lnTo>
                    <a:pt x="418" y="882"/>
                  </a:lnTo>
                  <a:lnTo>
                    <a:pt x="386" y="882"/>
                  </a:lnTo>
                  <a:lnTo>
                    <a:pt x="354" y="884"/>
                  </a:lnTo>
                  <a:lnTo>
                    <a:pt x="346" y="892"/>
                  </a:lnTo>
                  <a:lnTo>
                    <a:pt x="340" y="904"/>
                  </a:lnTo>
                  <a:lnTo>
                    <a:pt x="334" y="916"/>
                  </a:lnTo>
                  <a:lnTo>
                    <a:pt x="326" y="926"/>
                  </a:lnTo>
                  <a:lnTo>
                    <a:pt x="324" y="928"/>
                  </a:lnTo>
                  <a:lnTo>
                    <a:pt x="324" y="932"/>
                  </a:lnTo>
                  <a:lnTo>
                    <a:pt x="296" y="932"/>
                  </a:lnTo>
                  <a:lnTo>
                    <a:pt x="270" y="934"/>
                  </a:lnTo>
                  <a:lnTo>
                    <a:pt x="270" y="938"/>
                  </a:lnTo>
                  <a:lnTo>
                    <a:pt x="268" y="942"/>
                  </a:lnTo>
                  <a:lnTo>
                    <a:pt x="264" y="942"/>
                  </a:lnTo>
                  <a:lnTo>
                    <a:pt x="258" y="942"/>
                  </a:lnTo>
                  <a:lnTo>
                    <a:pt x="258" y="890"/>
                  </a:lnTo>
                  <a:lnTo>
                    <a:pt x="258" y="840"/>
                  </a:lnTo>
                  <a:lnTo>
                    <a:pt x="254" y="838"/>
                  </a:lnTo>
                  <a:lnTo>
                    <a:pt x="250" y="838"/>
                  </a:lnTo>
                  <a:lnTo>
                    <a:pt x="246" y="828"/>
                  </a:lnTo>
                  <a:lnTo>
                    <a:pt x="236" y="820"/>
                  </a:lnTo>
                  <a:lnTo>
                    <a:pt x="220" y="816"/>
                  </a:lnTo>
                  <a:lnTo>
                    <a:pt x="202" y="814"/>
                  </a:lnTo>
                  <a:lnTo>
                    <a:pt x="182" y="814"/>
                  </a:lnTo>
                  <a:lnTo>
                    <a:pt x="164" y="814"/>
                  </a:lnTo>
                  <a:lnTo>
                    <a:pt x="150" y="814"/>
                  </a:lnTo>
                  <a:lnTo>
                    <a:pt x="140" y="814"/>
                  </a:lnTo>
                  <a:lnTo>
                    <a:pt x="138" y="818"/>
                  </a:lnTo>
                  <a:lnTo>
                    <a:pt x="138" y="822"/>
                  </a:lnTo>
                  <a:lnTo>
                    <a:pt x="126" y="822"/>
                  </a:lnTo>
                  <a:lnTo>
                    <a:pt x="116" y="820"/>
                  </a:lnTo>
                  <a:lnTo>
                    <a:pt x="110" y="816"/>
                  </a:lnTo>
                  <a:lnTo>
                    <a:pt x="104" y="810"/>
                  </a:lnTo>
                  <a:lnTo>
                    <a:pt x="98" y="808"/>
                  </a:lnTo>
                  <a:lnTo>
                    <a:pt x="92" y="806"/>
                  </a:lnTo>
                  <a:lnTo>
                    <a:pt x="96" y="792"/>
                  </a:lnTo>
                  <a:lnTo>
                    <a:pt x="102" y="784"/>
                  </a:lnTo>
                  <a:lnTo>
                    <a:pt x="114" y="782"/>
                  </a:lnTo>
                  <a:lnTo>
                    <a:pt x="128" y="780"/>
                  </a:lnTo>
                  <a:lnTo>
                    <a:pt x="126" y="754"/>
                  </a:lnTo>
                  <a:lnTo>
                    <a:pt x="126" y="730"/>
                  </a:lnTo>
                  <a:lnTo>
                    <a:pt x="118" y="726"/>
                  </a:lnTo>
                  <a:lnTo>
                    <a:pt x="112" y="724"/>
                  </a:lnTo>
                  <a:lnTo>
                    <a:pt x="108" y="720"/>
                  </a:lnTo>
                  <a:lnTo>
                    <a:pt x="104" y="716"/>
                  </a:lnTo>
                  <a:lnTo>
                    <a:pt x="102" y="708"/>
                  </a:lnTo>
                  <a:lnTo>
                    <a:pt x="106" y="704"/>
                  </a:lnTo>
                  <a:lnTo>
                    <a:pt x="108" y="698"/>
                  </a:lnTo>
                  <a:lnTo>
                    <a:pt x="110" y="692"/>
                  </a:lnTo>
                  <a:lnTo>
                    <a:pt x="110" y="686"/>
                  </a:lnTo>
                  <a:lnTo>
                    <a:pt x="110" y="678"/>
                  </a:lnTo>
                  <a:lnTo>
                    <a:pt x="128" y="672"/>
                  </a:lnTo>
                  <a:lnTo>
                    <a:pt x="140" y="664"/>
                  </a:lnTo>
                  <a:lnTo>
                    <a:pt x="148" y="648"/>
                  </a:lnTo>
                  <a:lnTo>
                    <a:pt x="152" y="646"/>
                  </a:lnTo>
                  <a:lnTo>
                    <a:pt x="154" y="644"/>
                  </a:lnTo>
                  <a:lnTo>
                    <a:pt x="154" y="622"/>
                  </a:lnTo>
                  <a:lnTo>
                    <a:pt x="154" y="602"/>
                  </a:lnTo>
                  <a:lnTo>
                    <a:pt x="146" y="592"/>
                  </a:lnTo>
                  <a:lnTo>
                    <a:pt x="140" y="580"/>
                  </a:lnTo>
                  <a:lnTo>
                    <a:pt x="138" y="568"/>
                  </a:lnTo>
                  <a:lnTo>
                    <a:pt x="142" y="568"/>
                  </a:lnTo>
                  <a:lnTo>
                    <a:pt x="148" y="568"/>
                  </a:lnTo>
                  <a:lnTo>
                    <a:pt x="148" y="552"/>
                  </a:lnTo>
                  <a:lnTo>
                    <a:pt x="146" y="538"/>
                  </a:lnTo>
                  <a:lnTo>
                    <a:pt x="142" y="526"/>
                  </a:lnTo>
                  <a:lnTo>
                    <a:pt x="130" y="516"/>
                  </a:lnTo>
                  <a:lnTo>
                    <a:pt x="128" y="514"/>
                  </a:lnTo>
                  <a:lnTo>
                    <a:pt x="128" y="510"/>
                  </a:lnTo>
                  <a:lnTo>
                    <a:pt x="120" y="510"/>
                  </a:lnTo>
                  <a:lnTo>
                    <a:pt x="110" y="510"/>
                  </a:lnTo>
                  <a:lnTo>
                    <a:pt x="110" y="504"/>
                  </a:lnTo>
                  <a:lnTo>
                    <a:pt x="108" y="502"/>
                  </a:lnTo>
                  <a:lnTo>
                    <a:pt x="102" y="502"/>
                  </a:lnTo>
                  <a:lnTo>
                    <a:pt x="98" y="502"/>
                  </a:lnTo>
                  <a:lnTo>
                    <a:pt x="94" y="502"/>
                  </a:lnTo>
                  <a:lnTo>
                    <a:pt x="92" y="504"/>
                  </a:lnTo>
                  <a:lnTo>
                    <a:pt x="86" y="508"/>
                  </a:lnTo>
                  <a:lnTo>
                    <a:pt x="68" y="508"/>
                  </a:lnTo>
                  <a:lnTo>
                    <a:pt x="50" y="508"/>
                  </a:lnTo>
                  <a:lnTo>
                    <a:pt x="44" y="502"/>
                  </a:lnTo>
                  <a:lnTo>
                    <a:pt x="36" y="496"/>
                  </a:lnTo>
                  <a:lnTo>
                    <a:pt x="36" y="480"/>
                  </a:lnTo>
                  <a:lnTo>
                    <a:pt x="34" y="466"/>
                  </a:lnTo>
                  <a:lnTo>
                    <a:pt x="28" y="454"/>
                  </a:lnTo>
                  <a:lnTo>
                    <a:pt x="28" y="442"/>
                  </a:lnTo>
                  <a:lnTo>
                    <a:pt x="26" y="434"/>
                  </a:lnTo>
                  <a:lnTo>
                    <a:pt x="22" y="434"/>
                  </a:lnTo>
                  <a:lnTo>
                    <a:pt x="16" y="434"/>
                  </a:lnTo>
                  <a:lnTo>
                    <a:pt x="16" y="428"/>
                  </a:lnTo>
                  <a:lnTo>
                    <a:pt x="14" y="426"/>
                  </a:lnTo>
                  <a:lnTo>
                    <a:pt x="14" y="424"/>
                  </a:lnTo>
                  <a:lnTo>
                    <a:pt x="12" y="422"/>
                  </a:lnTo>
                  <a:lnTo>
                    <a:pt x="10" y="418"/>
                  </a:lnTo>
                  <a:lnTo>
                    <a:pt x="8" y="412"/>
                  </a:lnTo>
                  <a:lnTo>
                    <a:pt x="6" y="404"/>
                  </a:lnTo>
                  <a:lnTo>
                    <a:pt x="4" y="398"/>
                  </a:lnTo>
                  <a:lnTo>
                    <a:pt x="0" y="394"/>
                  </a:lnTo>
                  <a:lnTo>
                    <a:pt x="0" y="362"/>
                  </a:lnTo>
                  <a:lnTo>
                    <a:pt x="0" y="328"/>
                  </a:lnTo>
                  <a:lnTo>
                    <a:pt x="16" y="318"/>
                  </a:lnTo>
                  <a:lnTo>
                    <a:pt x="34" y="314"/>
                  </a:lnTo>
                  <a:lnTo>
                    <a:pt x="48" y="306"/>
                  </a:lnTo>
                  <a:lnTo>
                    <a:pt x="70" y="300"/>
                  </a:lnTo>
                  <a:lnTo>
                    <a:pt x="92" y="298"/>
                  </a:lnTo>
                  <a:lnTo>
                    <a:pt x="116" y="300"/>
                  </a:lnTo>
                  <a:lnTo>
                    <a:pt x="136" y="304"/>
                  </a:lnTo>
                  <a:lnTo>
                    <a:pt x="152" y="314"/>
                  </a:lnTo>
                  <a:lnTo>
                    <a:pt x="158" y="314"/>
                  </a:lnTo>
                  <a:lnTo>
                    <a:pt x="176" y="314"/>
                  </a:lnTo>
                  <a:lnTo>
                    <a:pt x="200" y="314"/>
                  </a:lnTo>
                  <a:lnTo>
                    <a:pt x="226" y="314"/>
                  </a:lnTo>
                  <a:lnTo>
                    <a:pt x="252" y="314"/>
                  </a:lnTo>
                  <a:lnTo>
                    <a:pt x="268" y="314"/>
                  </a:lnTo>
                  <a:lnTo>
                    <a:pt x="276" y="314"/>
                  </a:lnTo>
                  <a:lnTo>
                    <a:pt x="288" y="306"/>
                  </a:lnTo>
                  <a:lnTo>
                    <a:pt x="302" y="304"/>
                  </a:lnTo>
                  <a:lnTo>
                    <a:pt x="316" y="306"/>
                  </a:lnTo>
                  <a:lnTo>
                    <a:pt x="328" y="314"/>
                  </a:lnTo>
                  <a:lnTo>
                    <a:pt x="334" y="314"/>
                  </a:lnTo>
                  <a:lnTo>
                    <a:pt x="348" y="314"/>
                  </a:lnTo>
                  <a:lnTo>
                    <a:pt x="366" y="314"/>
                  </a:lnTo>
                  <a:lnTo>
                    <a:pt x="384" y="314"/>
                  </a:lnTo>
                  <a:lnTo>
                    <a:pt x="400" y="314"/>
                  </a:lnTo>
                  <a:lnTo>
                    <a:pt x="404" y="314"/>
                  </a:lnTo>
                  <a:lnTo>
                    <a:pt x="410" y="310"/>
                  </a:lnTo>
                  <a:lnTo>
                    <a:pt x="414" y="306"/>
                  </a:lnTo>
                  <a:lnTo>
                    <a:pt x="434" y="306"/>
                  </a:lnTo>
                  <a:lnTo>
                    <a:pt x="454" y="306"/>
                  </a:lnTo>
                  <a:lnTo>
                    <a:pt x="454" y="302"/>
                  </a:lnTo>
                  <a:lnTo>
                    <a:pt x="454" y="298"/>
                  </a:lnTo>
                  <a:lnTo>
                    <a:pt x="458" y="296"/>
                  </a:lnTo>
                  <a:lnTo>
                    <a:pt x="462" y="296"/>
                  </a:lnTo>
                  <a:lnTo>
                    <a:pt x="464" y="294"/>
                  </a:lnTo>
                  <a:lnTo>
                    <a:pt x="466" y="292"/>
                  </a:lnTo>
                  <a:lnTo>
                    <a:pt x="470" y="290"/>
                  </a:lnTo>
                  <a:lnTo>
                    <a:pt x="512" y="288"/>
                  </a:lnTo>
                  <a:lnTo>
                    <a:pt x="554" y="288"/>
                  </a:lnTo>
                  <a:lnTo>
                    <a:pt x="556" y="284"/>
                  </a:lnTo>
                  <a:lnTo>
                    <a:pt x="556" y="280"/>
                  </a:lnTo>
                  <a:lnTo>
                    <a:pt x="584" y="280"/>
                  </a:lnTo>
                  <a:lnTo>
                    <a:pt x="612" y="280"/>
                  </a:lnTo>
                  <a:lnTo>
                    <a:pt x="612" y="282"/>
                  </a:lnTo>
                  <a:lnTo>
                    <a:pt x="614" y="286"/>
                  </a:lnTo>
                  <a:lnTo>
                    <a:pt x="622" y="286"/>
                  </a:lnTo>
                  <a:lnTo>
                    <a:pt x="628" y="286"/>
                  </a:lnTo>
                  <a:lnTo>
                    <a:pt x="630" y="282"/>
                  </a:lnTo>
                  <a:lnTo>
                    <a:pt x="630" y="280"/>
                  </a:lnTo>
                  <a:lnTo>
                    <a:pt x="640" y="280"/>
                  </a:lnTo>
                  <a:lnTo>
                    <a:pt x="648" y="276"/>
                  </a:lnTo>
                  <a:lnTo>
                    <a:pt x="656" y="272"/>
                  </a:lnTo>
                  <a:lnTo>
                    <a:pt x="716" y="270"/>
                  </a:lnTo>
                  <a:lnTo>
                    <a:pt x="778" y="270"/>
                  </a:lnTo>
                  <a:lnTo>
                    <a:pt x="778" y="266"/>
                  </a:lnTo>
                  <a:lnTo>
                    <a:pt x="778" y="264"/>
                  </a:lnTo>
                  <a:lnTo>
                    <a:pt x="798" y="262"/>
                  </a:lnTo>
                  <a:lnTo>
                    <a:pt x="816" y="262"/>
                  </a:lnTo>
                  <a:lnTo>
                    <a:pt x="816" y="258"/>
                  </a:lnTo>
                  <a:lnTo>
                    <a:pt x="816" y="254"/>
                  </a:lnTo>
                  <a:lnTo>
                    <a:pt x="830" y="246"/>
                  </a:lnTo>
                  <a:lnTo>
                    <a:pt x="834" y="236"/>
                  </a:lnTo>
                  <a:lnTo>
                    <a:pt x="836" y="220"/>
                  </a:lnTo>
                  <a:lnTo>
                    <a:pt x="840" y="220"/>
                  </a:lnTo>
                  <a:lnTo>
                    <a:pt x="842" y="218"/>
                  </a:lnTo>
                  <a:lnTo>
                    <a:pt x="844" y="218"/>
                  </a:lnTo>
                  <a:lnTo>
                    <a:pt x="848" y="216"/>
                  </a:lnTo>
                  <a:lnTo>
                    <a:pt x="850" y="212"/>
                  </a:lnTo>
                  <a:lnTo>
                    <a:pt x="854" y="196"/>
                  </a:lnTo>
                  <a:lnTo>
                    <a:pt x="862" y="186"/>
                  </a:lnTo>
                  <a:lnTo>
                    <a:pt x="874" y="180"/>
                  </a:lnTo>
                  <a:lnTo>
                    <a:pt x="892" y="178"/>
                  </a:lnTo>
                  <a:lnTo>
                    <a:pt x="892" y="174"/>
                  </a:lnTo>
                  <a:lnTo>
                    <a:pt x="892" y="170"/>
                  </a:lnTo>
                  <a:lnTo>
                    <a:pt x="902" y="164"/>
                  </a:lnTo>
                  <a:lnTo>
                    <a:pt x="912" y="152"/>
                  </a:lnTo>
                  <a:lnTo>
                    <a:pt x="920" y="136"/>
                  </a:lnTo>
                  <a:lnTo>
                    <a:pt x="926" y="124"/>
                  </a:lnTo>
                  <a:lnTo>
                    <a:pt x="930" y="110"/>
                  </a:lnTo>
                  <a:lnTo>
                    <a:pt x="934" y="102"/>
                  </a:lnTo>
                  <a:lnTo>
                    <a:pt x="942" y="98"/>
                  </a:lnTo>
                  <a:lnTo>
                    <a:pt x="952" y="92"/>
                  </a:lnTo>
                  <a:lnTo>
                    <a:pt x="962" y="86"/>
                  </a:lnTo>
                  <a:lnTo>
                    <a:pt x="964" y="80"/>
                  </a:lnTo>
                  <a:lnTo>
                    <a:pt x="966" y="74"/>
                  </a:lnTo>
                  <a:lnTo>
                    <a:pt x="970" y="70"/>
                  </a:lnTo>
                  <a:lnTo>
                    <a:pt x="984" y="64"/>
                  </a:lnTo>
                  <a:lnTo>
                    <a:pt x="992" y="54"/>
                  </a:lnTo>
                  <a:lnTo>
                    <a:pt x="998" y="42"/>
                  </a:lnTo>
                  <a:lnTo>
                    <a:pt x="1006" y="32"/>
                  </a:lnTo>
                  <a:lnTo>
                    <a:pt x="1018" y="26"/>
                  </a:lnTo>
                  <a:lnTo>
                    <a:pt x="1024" y="20"/>
                  </a:lnTo>
                  <a:lnTo>
                    <a:pt x="1030" y="16"/>
                  </a:lnTo>
                  <a:lnTo>
                    <a:pt x="1034" y="12"/>
                  </a:lnTo>
                  <a:lnTo>
                    <a:pt x="1038" y="6"/>
                  </a:lnTo>
                  <a:lnTo>
                    <a:pt x="1040" y="0"/>
                  </a:lnTo>
                  <a:lnTo>
                    <a:pt x="1054" y="0"/>
                  </a:lnTo>
                  <a:lnTo>
                    <a:pt x="1066" y="0"/>
                  </a:lnTo>
                  <a:lnTo>
                    <a:pt x="1074" y="12"/>
                  </a:lnTo>
                  <a:lnTo>
                    <a:pt x="1076" y="22"/>
                  </a:lnTo>
                  <a:lnTo>
                    <a:pt x="1078" y="34"/>
                  </a:lnTo>
                  <a:lnTo>
                    <a:pt x="1086" y="36"/>
                  </a:lnTo>
                  <a:lnTo>
                    <a:pt x="1090" y="38"/>
                  </a:lnTo>
                  <a:lnTo>
                    <a:pt x="1096" y="40"/>
                  </a:lnTo>
                  <a:lnTo>
                    <a:pt x="1100" y="44"/>
                  </a:lnTo>
                  <a:lnTo>
                    <a:pt x="1106" y="50"/>
                  </a:lnTo>
                  <a:lnTo>
                    <a:pt x="1116" y="46"/>
                  </a:lnTo>
                  <a:lnTo>
                    <a:pt x="1128" y="36"/>
                  </a:lnTo>
                  <a:lnTo>
                    <a:pt x="1138" y="26"/>
                  </a:lnTo>
                  <a:lnTo>
                    <a:pt x="1146" y="18"/>
                  </a:lnTo>
                  <a:lnTo>
                    <a:pt x="1158" y="20"/>
                  </a:lnTo>
                  <a:lnTo>
                    <a:pt x="1168" y="22"/>
                  </a:lnTo>
                  <a:lnTo>
                    <a:pt x="1180" y="26"/>
                  </a:lnTo>
                  <a:lnTo>
                    <a:pt x="1180" y="30"/>
                  </a:lnTo>
                  <a:lnTo>
                    <a:pt x="1180" y="34"/>
                  </a:lnTo>
                  <a:lnTo>
                    <a:pt x="1192" y="36"/>
                  </a:lnTo>
                  <a:lnTo>
                    <a:pt x="1200" y="42"/>
                  </a:lnTo>
                  <a:lnTo>
                    <a:pt x="1204" y="50"/>
                  </a:lnTo>
                  <a:lnTo>
                    <a:pt x="1210" y="58"/>
                  </a:lnTo>
                  <a:lnTo>
                    <a:pt x="1216" y="64"/>
                  </a:lnTo>
                  <a:lnTo>
                    <a:pt x="1216" y="78"/>
                  </a:lnTo>
                  <a:lnTo>
                    <a:pt x="1216" y="92"/>
                  </a:lnTo>
                  <a:lnTo>
                    <a:pt x="1212" y="92"/>
                  </a:lnTo>
                  <a:lnTo>
                    <a:pt x="1208" y="94"/>
                  </a:lnTo>
                  <a:lnTo>
                    <a:pt x="1208" y="106"/>
                  </a:lnTo>
                  <a:lnTo>
                    <a:pt x="1208" y="118"/>
                  </a:lnTo>
                  <a:lnTo>
                    <a:pt x="1220" y="130"/>
                  </a:lnTo>
                  <a:lnTo>
                    <a:pt x="1230" y="144"/>
                  </a:lnTo>
                  <a:lnTo>
                    <a:pt x="1240" y="156"/>
                  </a:lnTo>
                  <a:lnTo>
                    <a:pt x="1254" y="166"/>
                  </a:lnTo>
                  <a:lnTo>
                    <a:pt x="1270" y="172"/>
                  </a:lnTo>
                  <a:lnTo>
                    <a:pt x="1276" y="154"/>
                  </a:lnTo>
                  <a:lnTo>
                    <a:pt x="1286" y="138"/>
                  </a:lnTo>
                  <a:lnTo>
                    <a:pt x="1300" y="124"/>
                  </a:lnTo>
                  <a:lnTo>
                    <a:pt x="1300" y="110"/>
                  </a:lnTo>
                  <a:lnTo>
                    <a:pt x="1300" y="98"/>
                  </a:lnTo>
                  <a:lnTo>
                    <a:pt x="1308" y="94"/>
                  </a:lnTo>
                  <a:lnTo>
                    <a:pt x="1316" y="90"/>
                  </a:lnTo>
                  <a:lnTo>
                    <a:pt x="1324" y="88"/>
                  </a:lnTo>
                  <a:lnTo>
                    <a:pt x="1332" y="86"/>
                  </a:lnTo>
                  <a:lnTo>
                    <a:pt x="1344" y="92"/>
                  </a:lnTo>
                  <a:lnTo>
                    <a:pt x="1358" y="92"/>
                  </a:lnTo>
                  <a:lnTo>
                    <a:pt x="1372" y="94"/>
                  </a:lnTo>
                  <a:lnTo>
                    <a:pt x="1376" y="82"/>
                  </a:lnTo>
                  <a:lnTo>
                    <a:pt x="1382" y="76"/>
                  </a:lnTo>
                  <a:lnTo>
                    <a:pt x="1390" y="70"/>
                  </a:lnTo>
                  <a:lnTo>
                    <a:pt x="1400" y="66"/>
                  </a:lnTo>
                  <a:lnTo>
                    <a:pt x="1406" y="62"/>
                  </a:lnTo>
                  <a:lnTo>
                    <a:pt x="1412" y="52"/>
                  </a:lnTo>
                  <a:lnTo>
                    <a:pt x="1432" y="52"/>
                  </a:lnTo>
                  <a:lnTo>
                    <a:pt x="1454" y="52"/>
                  </a:lnTo>
                  <a:lnTo>
                    <a:pt x="1460" y="58"/>
                  </a:lnTo>
                  <a:lnTo>
                    <a:pt x="1468" y="64"/>
                  </a:lnTo>
                  <a:lnTo>
                    <a:pt x="1476" y="68"/>
                  </a:lnTo>
                  <a:lnTo>
                    <a:pt x="1478" y="72"/>
                  </a:lnTo>
                  <a:lnTo>
                    <a:pt x="1478" y="76"/>
                  </a:lnTo>
                  <a:lnTo>
                    <a:pt x="1484" y="78"/>
                  </a:lnTo>
                  <a:lnTo>
                    <a:pt x="1490" y="78"/>
                  </a:lnTo>
                  <a:lnTo>
                    <a:pt x="1494" y="82"/>
                  </a:lnTo>
                  <a:lnTo>
                    <a:pt x="1500" y="86"/>
                  </a:lnTo>
                  <a:lnTo>
                    <a:pt x="1528" y="86"/>
                  </a:lnTo>
                  <a:lnTo>
                    <a:pt x="1556" y="86"/>
                  </a:lnTo>
                  <a:lnTo>
                    <a:pt x="1568" y="78"/>
                  </a:lnTo>
                  <a:lnTo>
                    <a:pt x="1582" y="78"/>
                  </a:lnTo>
                  <a:lnTo>
                    <a:pt x="1598" y="78"/>
                  </a:lnTo>
                  <a:lnTo>
                    <a:pt x="1598" y="74"/>
                  </a:lnTo>
                  <a:lnTo>
                    <a:pt x="1598" y="70"/>
                  </a:lnTo>
                  <a:lnTo>
                    <a:pt x="1618" y="68"/>
                  </a:lnTo>
                  <a:lnTo>
                    <a:pt x="1640" y="68"/>
                  </a:lnTo>
                  <a:lnTo>
                    <a:pt x="1644" y="64"/>
                  </a:lnTo>
                  <a:lnTo>
                    <a:pt x="1648" y="60"/>
                  </a:lnTo>
                  <a:lnTo>
                    <a:pt x="1714" y="60"/>
                  </a:lnTo>
                  <a:lnTo>
                    <a:pt x="1778" y="60"/>
                  </a:lnTo>
                  <a:lnTo>
                    <a:pt x="1788" y="66"/>
                  </a:lnTo>
                  <a:lnTo>
                    <a:pt x="1798" y="68"/>
                  </a:lnTo>
                  <a:lnTo>
                    <a:pt x="1810" y="68"/>
                  </a:lnTo>
                  <a:lnTo>
                    <a:pt x="1814" y="76"/>
                  </a:lnTo>
                  <a:lnTo>
                    <a:pt x="1820" y="84"/>
                  </a:lnTo>
                  <a:lnTo>
                    <a:pt x="1826" y="92"/>
                  </a:lnTo>
                  <a:lnTo>
                    <a:pt x="1830" y="102"/>
                  </a:lnTo>
                  <a:lnTo>
                    <a:pt x="1846" y="102"/>
                  </a:lnTo>
                  <a:lnTo>
                    <a:pt x="1856" y="108"/>
                  </a:lnTo>
                  <a:lnTo>
                    <a:pt x="1866" y="116"/>
                  </a:lnTo>
                  <a:lnTo>
                    <a:pt x="1878" y="126"/>
                  </a:lnTo>
                  <a:lnTo>
                    <a:pt x="1888" y="128"/>
                  </a:lnTo>
                  <a:lnTo>
                    <a:pt x="1898" y="130"/>
                  </a:lnTo>
                  <a:lnTo>
                    <a:pt x="1906" y="134"/>
                  </a:lnTo>
                  <a:lnTo>
                    <a:pt x="1910" y="136"/>
                  </a:lnTo>
                  <a:lnTo>
                    <a:pt x="1920" y="136"/>
                  </a:lnTo>
                  <a:lnTo>
                    <a:pt x="1934" y="136"/>
                  </a:lnTo>
                  <a:lnTo>
                    <a:pt x="1944" y="136"/>
                  </a:lnTo>
                  <a:lnTo>
                    <a:pt x="1948" y="134"/>
                  </a:lnTo>
                  <a:lnTo>
                    <a:pt x="1952" y="132"/>
                  </a:lnTo>
                  <a:lnTo>
                    <a:pt x="1958" y="128"/>
                  </a:lnTo>
                  <a:lnTo>
                    <a:pt x="2030" y="128"/>
                  </a:lnTo>
                  <a:lnTo>
                    <a:pt x="2102" y="128"/>
                  </a:lnTo>
                  <a:lnTo>
                    <a:pt x="2106" y="132"/>
                  </a:lnTo>
                  <a:lnTo>
                    <a:pt x="2110" y="134"/>
                  </a:lnTo>
                  <a:lnTo>
                    <a:pt x="2136" y="140"/>
                  </a:lnTo>
                  <a:lnTo>
                    <a:pt x="2158" y="146"/>
                  </a:lnTo>
                  <a:lnTo>
                    <a:pt x="2184" y="154"/>
                  </a:lnTo>
                  <a:lnTo>
                    <a:pt x="2184" y="156"/>
                  </a:lnTo>
                  <a:lnTo>
                    <a:pt x="2184" y="160"/>
                  </a:lnTo>
                  <a:lnTo>
                    <a:pt x="2188" y="160"/>
                  </a:lnTo>
                  <a:lnTo>
                    <a:pt x="2192" y="162"/>
                  </a:lnTo>
                  <a:lnTo>
                    <a:pt x="2196" y="162"/>
                  </a:lnTo>
                  <a:lnTo>
                    <a:pt x="2198" y="166"/>
                  </a:lnTo>
                  <a:lnTo>
                    <a:pt x="2202" y="168"/>
                  </a:lnTo>
                  <a:lnTo>
                    <a:pt x="2222" y="174"/>
                  </a:lnTo>
                  <a:lnTo>
                    <a:pt x="2240" y="180"/>
                  </a:lnTo>
                  <a:lnTo>
                    <a:pt x="2258" y="188"/>
                  </a:lnTo>
                  <a:lnTo>
                    <a:pt x="2258" y="192"/>
                  </a:lnTo>
                  <a:lnTo>
                    <a:pt x="2258" y="196"/>
                  </a:lnTo>
                  <a:lnTo>
                    <a:pt x="2276" y="198"/>
                  </a:lnTo>
                  <a:lnTo>
                    <a:pt x="2294" y="204"/>
                  </a:lnTo>
                  <a:lnTo>
                    <a:pt x="2294" y="244"/>
                  </a:lnTo>
                  <a:lnTo>
                    <a:pt x="2296" y="286"/>
                  </a:lnTo>
                  <a:lnTo>
                    <a:pt x="2300" y="290"/>
                  </a:lnTo>
                  <a:lnTo>
                    <a:pt x="2300" y="296"/>
                  </a:lnTo>
                  <a:lnTo>
                    <a:pt x="2302" y="302"/>
                  </a:lnTo>
                  <a:lnTo>
                    <a:pt x="2300" y="308"/>
                  </a:lnTo>
                  <a:lnTo>
                    <a:pt x="2298" y="314"/>
                  </a:lnTo>
                  <a:lnTo>
                    <a:pt x="2258" y="314"/>
                  </a:lnTo>
                  <a:lnTo>
                    <a:pt x="2230" y="314"/>
                  </a:lnTo>
                  <a:lnTo>
                    <a:pt x="2212" y="314"/>
                  </a:lnTo>
                  <a:lnTo>
                    <a:pt x="2200" y="316"/>
                  </a:lnTo>
                  <a:lnTo>
                    <a:pt x="2196" y="316"/>
                  </a:lnTo>
                  <a:lnTo>
                    <a:pt x="2194" y="316"/>
                  </a:lnTo>
                  <a:lnTo>
                    <a:pt x="2194" y="316"/>
                  </a:lnTo>
                  <a:lnTo>
                    <a:pt x="2190" y="330"/>
                  </a:lnTo>
                  <a:lnTo>
                    <a:pt x="2186" y="342"/>
                  </a:lnTo>
                  <a:lnTo>
                    <a:pt x="2184" y="356"/>
                  </a:lnTo>
                  <a:lnTo>
                    <a:pt x="2170" y="358"/>
                  </a:lnTo>
                  <a:lnTo>
                    <a:pt x="2156" y="358"/>
                  </a:lnTo>
                  <a:lnTo>
                    <a:pt x="2142" y="370"/>
                  </a:lnTo>
                  <a:lnTo>
                    <a:pt x="2128" y="382"/>
                  </a:lnTo>
                  <a:lnTo>
                    <a:pt x="2126" y="390"/>
                  </a:lnTo>
                  <a:lnTo>
                    <a:pt x="2124" y="394"/>
                  </a:lnTo>
                  <a:lnTo>
                    <a:pt x="2120" y="398"/>
                  </a:lnTo>
                  <a:lnTo>
                    <a:pt x="2116" y="398"/>
                  </a:lnTo>
                  <a:lnTo>
                    <a:pt x="2110" y="400"/>
                  </a:lnTo>
                  <a:lnTo>
                    <a:pt x="2104" y="412"/>
                  </a:lnTo>
                  <a:lnTo>
                    <a:pt x="2094" y="422"/>
                  </a:lnTo>
                  <a:lnTo>
                    <a:pt x="2084" y="432"/>
                  </a:lnTo>
                  <a:lnTo>
                    <a:pt x="2078" y="432"/>
                  </a:lnTo>
                  <a:lnTo>
                    <a:pt x="2072" y="432"/>
                  </a:lnTo>
                  <a:lnTo>
                    <a:pt x="2072" y="446"/>
                  </a:lnTo>
                  <a:lnTo>
                    <a:pt x="2072" y="462"/>
                  </a:lnTo>
                  <a:lnTo>
                    <a:pt x="2066" y="464"/>
                  </a:lnTo>
                  <a:lnTo>
                    <a:pt x="2060" y="466"/>
                  </a:lnTo>
                  <a:lnTo>
                    <a:pt x="2054" y="468"/>
                  </a:lnTo>
                  <a:lnTo>
                    <a:pt x="2046" y="468"/>
                  </a:lnTo>
                  <a:lnTo>
                    <a:pt x="2032" y="480"/>
                  </a:lnTo>
                  <a:lnTo>
                    <a:pt x="2018" y="492"/>
                  </a:lnTo>
                  <a:lnTo>
                    <a:pt x="2006" y="498"/>
                  </a:lnTo>
                  <a:lnTo>
                    <a:pt x="1994" y="510"/>
                  </a:lnTo>
                  <a:lnTo>
                    <a:pt x="1986" y="524"/>
                  </a:lnTo>
                  <a:lnTo>
                    <a:pt x="1980" y="540"/>
                  </a:lnTo>
                  <a:lnTo>
                    <a:pt x="1976" y="556"/>
                  </a:lnTo>
                  <a:lnTo>
                    <a:pt x="1972" y="560"/>
                  </a:lnTo>
                  <a:lnTo>
                    <a:pt x="1970" y="564"/>
                  </a:lnTo>
                  <a:lnTo>
                    <a:pt x="1970" y="570"/>
                  </a:lnTo>
                  <a:lnTo>
                    <a:pt x="1970" y="576"/>
                  </a:lnTo>
                  <a:lnTo>
                    <a:pt x="1976" y="578"/>
                  </a:lnTo>
                  <a:lnTo>
                    <a:pt x="1992" y="578"/>
                  </a:lnTo>
                  <a:lnTo>
                    <a:pt x="2014" y="578"/>
                  </a:lnTo>
                  <a:lnTo>
                    <a:pt x="2036" y="578"/>
                  </a:lnTo>
                  <a:lnTo>
                    <a:pt x="2052" y="578"/>
                  </a:lnTo>
                  <a:lnTo>
                    <a:pt x="2060" y="576"/>
                  </a:lnTo>
                  <a:lnTo>
                    <a:pt x="2062" y="574"/>
                  </a:lnTo>
                  <a:lnTo>
                    <a:pt x="2064" y="570"/>
                  </a:lnTo>
                  <a:lnTo>
                    <a:pt x="2088" y="570"/>
                  </a:lnTo>
                  <a:lnTo>
                    <a:pt x="2112" y="568"/>
                  </a:lnTo>
                  <a:lnTo>
                    <a:pt x="2138" y="568"/>
                  </a:lnTo>
                  <a:lnTo>
                    <a:pt x="2162" y="570"/>
                  </a:lnTo>
                  <a:lnTo>
                    <a:pt x="2182" y="578"/>
                  </a:lnTo>
                  <a:lnTo>
                    <a:pt x="2184" y="588"/>
                  </a:lnTo>
                  <a:lnTo>
                    <a:pt x="2184" y="594"/>
                  </a:lnTo>
                  <a:lnTo>
                    <a:pt x="2188" y="602"/>
                  </a:lnTo>
                  <a:lnTo>
                    <a:pt x="2192" y="608"/>
                  </a:lnTo>
                  <a:lnTo>
                    <a:pt x="2192" y="634"/>
                  </a:lnTo>
                  <a:lnTo>
                    <a:pt x="2194" y="660"/>
                  </a:lnTo>
                  <a:lnTo>
                    <a:pt x="2200" y="666"/>
                  </a:lnTo>
                  <a:lnTo>
                    <a:pt x="2206" y="672"/>
                  </a:lnTo>
                  <a:lnTo>
                    <a:pt x="2212" y="676"/>
                  </a:lnTo>
                  <a:lnTo>
                    <a:pt x="2220" y="678"/>
                  </a:lnTo>
                  <a:lnTo>
                    <a:pt x="2220" y="684"/>
                  </a:lnTo>
                  <a:lnTo>
                    <a:pt x="2224" y="690"/>
                  </a:lnTo>
                  <a:lnTo>
                    <a:pt x="2228" y="694"/>
                  </a:lnTo>
                  <a:lnTo>
                    <a:pt x="2234" y="698"/>
                  </a:lnTo>
                  <a:lnTo>
                    <a:pt x="2238" y="700"/>
                  </a:lnTo>
                  <a:lnTo>
                    <a:pt x="2238" y="710"/>
                  </a:lnTo>
                  <a:lnTo>
                    <a:pt x="2240" y="722"/>
                  </a:lnTo>
                  <a:lnTo>
                    <a:pt x="2244" y="722"/>
                  </a:lnTo>
                  <a:lnTo>
                    <a:pt x="2248" y="722"/>
                  </a:lnTo>
                  <a:lnTo>
                    <a:pt x="2248" y="728"/>
                  </a:lnTo>
                  <a:lnTo>
                    <a:pt x="2244" y="734"/>
                  </a:lnTo>
                  <a:lnTo>
                    <a:pt x="2240" y="738"/>
                  </a:lnTo>
                  <a:lnTo>
                    <a:pt x="2240" y="754"/>
                  </a:lnTo>
                  <a:lnTo>
                    <a:pt x="2240" y="770"/>
                  </a:lnTo>
                  <a:lnTo>
                    <a:pt x="2252" y="778"/>
                  </a:lnTo>
                  <a:lnTo>
                    <a:pt x="2266" y="780"/>
                  </a:lnTo>
                  <a:lnTo>
                    <a:pt x="2282" y="782"/>
                  </a:lnTo>
                  <a:lnTo>
                    <a:pt x="2284" y="784"/>
                  </a:lnTo>
                  <a:lnTo>
                    <a:pt x="2284" y="786"/>
                  </a:lnTo>
                  <a:lnTo>
                    <a:pt x="2286" y="786"/>
                  </a:lnTo>
                  <a:lnTo>
                    <a:pt x="2290" y="788"/>
                  </a:lnTo>
                  <a:lnTo>
                    <a:pt x="2294" y="790"/>
                  </a:lnTo>
                  <a:lnTo>
                    <a:pt x="2294" y="792"/>
                  </a:lnTo>
                  <a:lnTo>
                    <a:pt x="2296" y="798"/>
                  </a:lnTo>
                  <a:lnTo>
                    <a:pt x="2308" y="802"/>
                  </a:lnTo>
                  <a:lnTo>
                    <a:pt x="2320" y="808"/>
                  </a:lnTo>
                  <a:lnTo>
                    <a:pt x="2330" y="818"/>
                  </a:lnTo>
                  <a:lnTo>
                    <a:pt x="2332" y="840"/>
                  </a:lnTo>
                  <a:lnTo>
                    <a:pt x="2332" y="862"/>
                  </a:lnTo>
                  <a:lnTo>
                    <a:pt x="2336" y="868"/>
                  </a:lnTo>
                  <a:lnTo>
                    <a:pt x="2340" y="874"/>
                  </a:lnTo>
                  <a:lnTo>
                    <a:pt x="2342" y="880"/>
                  </a:lnTo>
                  <a:lnTo>
                    <a:pt x="2350" y="882"/>
                  </a:lnTo>
                  <a:lnTo>
                    <a:pt x="2356" y="884"/>
                  </a:lnTo>
                  <a:lnTo>
                    <a:pt x="2362" y="888"/>
                  </a:lnTo>
                  <a:lnTo>
                    <a:pt x="2368" y="890"/>
                  </a:lnTo>
                  <a:lnTo>
                    <a:pt x="2370" y="898"/>
                  </a:lnTo>
                  <a:lnTo>
                    <a:pt x="2372" y="906"/>
                  </a:lnTo>
                  <a:lnTo>
                    <a:pt x="2374" y="910"/>
                  </a:lnTo>
                  <a:lnTo>
                    <a:pt x="2378" y="912"/>
                  </a:lnTo>
                  <a:lnTo>
                    <a:pt x="2384" y="916"/>
                  </a:lnTo>
                  <a:lnTo>
                    <a:pt x="2392" y="918"/>
                  </a:lnTo>
                  <a:lnTo>
                    <a:pt x="2408" y="936"/>
                  </a:lnTo>
                  <a:lnTo>
                    <a:pt x="2422" y="954"/>
                  </a:lnTo>
                  <a:lnTo>
                    <a:pt x="2424" y="960"/>
                  </a:lnTo>
                  <a:lnTo>
                    <a:pt x="2426" y="964"/>
                  </a:lnTo>
                  <a:lnTo>
                    <a:pt x="2428" y="966"/>
                  </a:lnTo>
                  <a:lnTo>
                    <a:pt x="2428" y="968"/>
                  </a:lnTo>
                  <a:lnTo>
                    <a:pt x="2430" y="970"/>
                  </a:lnTo>
                  <a:lnTo>
                    <a:pt x="2432" y="972"/>
                  </a:lnTo>
                  <a:lnTo>
                    <a:pt x="2432" y="992"/>
                  </a:lnTo>
                  <a:lnTo>
                    <a:pt x="2432" y="1014"/>
                  </a:lnTo>
                  <a:lnTo>
                    <a:pt x="2430" y="1016"/>
                  </a:lnTo>
                  <a:lnTo>
                    <a:pt x="2426" y="1018"/>
                  </a:lnTo>
                  <a:lnTo>
                    <a:pt x="2396" y="1018"/>
                  </a:lnTo>
                  <a:lnTo>
                    <a:pt x="2364" y="1018"/>
                  </a:lnTo>
                  <a:lnTo>
                    <a:pt x="2360" y="1014"/>
                  </a:lnTo>
                  <a:lnTo>
                    <a:pt x="2358" y="1010"/>
                  </a:lnTo>
                  <a:lnTo>
                    <a:pt x="2352" y="1010"/>
                  </a:lnTo>
                  <a:lnTo>
                    <a:pt x="2340" y="1008"/>
                  </a:lnTo>
                  <a:lnTo>
                    <a:pt x="2324" y="1008"/>
                  </a:lnTo>
                  <a:lnTo>
                    <a:pt x="2310" y="1010"/>
                  </a:lnTo>
                  <a:lnTo>
                    <a:pt x="2306" y="1010"/>
                  </a:lnTo>
                  <a:lnTo>
                    <a:pt x="2298" y="1020"/>
                  </a:lnTo>
                  <a:lnTo>
                    <a:pt x="2294" y="1030"/>
                  </a:lnTo>
                  <a:lnTo>
                    <a:pt x="2294" y="1044"/>
                  </a:lnTo>
                  <a:lnTo>
                    <a:pt x="2260" y="1044"/>
                  </a:lnTo>
                  <a:lnTo>
                    <a:pt x="2226" y="1044"/>
                  </a:lnTo>
                  <a:lnTo>
                    <a:pt x="2218" y="1036"/>
                  </a:lnTo>
                  <a:lnTo>
                    <a:pt x="2210" y="1028"/>
                  </a:lnTo>
                  <a:lnTo>
                    <a:pt x="2204" y="1026"/>
                  </a:lnTo>
                  <a:lnTo>
                    <a:pt x="2200" y="1026"/>
                  </a:lnTo>
                  <a:lnTo>
                    <a:pt x="2198" y="1024"/>
                  </a:lnTo>
                  <a:lnTo>
                    <a:pt x="2196" y="1024"/>
                  </a:lnTo>
                  <a:lnTo>
                    <a:pt x="2194" y="1022"/>
                  </a:lnTo>
                  <a:lnTo>
                    <a:pt x="2190" y="1020"/>
                  </a:lnTo>
                  <a:lnTo>
                    <a:pt x="2190" y="1018"/>
                  </a:lnTo>
                  <a:lnTo>
                    <a:pt x="2190" y="1018"/>
                  </a:lnTo>
                  <a:lnTo>
                    <a:pt x="2158" y="1018"/>
                  </a:lnTo>
                  <a:lnTo>
                    <a:pt x="2126" y="1018"/>
                  </a:lnTo>
                  <a:lnTo>
                    <a:pt x="2126" y="1030"/>
                  </a:lnTo>
                  <a:lnTo>
                    <a:pt x="2126" y="1044"/>
                  </a:lnTo>
                  <a:lnTo>
                    <a:pt x="2122" y="1050"/>
                  </a:lnTo>
                  <a:lnTo>
                    <a:pt x="2116" y="1054"/>
                  </a:lnTo>
                  <a:lnTo>
                    <a:pt x="2112" y="1060"/>
                  </a:lnTo>
                  <a:lnTo>
                    <a:pt x="2108" y="1066"/>
                  </a:lnTo>
                  <a:lnTo>
                    <a:pt x="2076" y="1066"/>
                  </a:lnTo>
                  <a:lnTo>
                    <a:pt x="2044" y="1066"/>
                  </a:lnTo>
                  <a:lnTo>
                    <a:pt x="2042" y="1064"/>
                  </a:lnTo>
                  <a:lnTo>
                    <a:pt x="2042" y="1060"/>
                  </a:lnTo>
                  <a:lnTo>
                    <a:pt x="2022" y="1054"/>
                  </a:lnTo>
                  <a:lnTo>
                    <a:pt x="2004" y="1048"/>
                  </a:lnTo>
                  <a:lnTo>
                    <a:pt x="1984" y="1042"/>
                  </a:lnTo>
                  <a:lnTo>
                    <a:pt x="1976" y="1036"/>
                  </a:lnTo>
                  <a:lnTo>
                    <a:pt x="1968" y="1030"/>
                  </a:lnTo>
                  <a:lnTo>
                    <a:pt x="1968" y="1024"/>
                  </a:lnTo>
                  <a:lnTo>
                    <a:pt x="1968" y="1018"/>
                  </a:lnTo>
                  <a:lnTo>
                    <a:pt x="1964" y="1018"/>
                  </a:lnTo>
                  <a:lnTo>
                    <a:pt x="1960" y="1018"/>
                  </a:lnTo>
                  <a:lnTo>
                    <a:pt x="1958" y="1014"/>
                  </a:lnTo>
                  <a:lnTo>
                    <a:pt x="1958" y="1010"/>
                  </a:lnTo>
                  <a:lnTo>
                    <a:pt x="1950" y="1008"/>
                  </a:lnTo>
                  <a:lnTo>
                    <a:pt x="1944" y="1008"/>
                  </a:lnTo>
                  <a:lnTo>
                    <a:pt x="1940" y="1006"/>
                  </a:lnTo>
                  <a:lnTo>
                    <a:pt x="1936" y="1006"/>
                  </a:lnTo>
                  <a:lnTo>
                    <a:pt x="1936" y="1006"/>
                  </a:lnTo>
                  <a:lnTo>
                    <a:pt x="1934" y="1006"/>
                  </a:lnTo>
                  <a:lnTo>
                    <a:pt x="1932" y="1004"/>
                  </a:lnTo>
                  <a:lnTo>
                    <a:pt x="1932" y="998"/>
                  </a:lnTo>
                  <a:lnTo>
                    <a:pt x="1932" y="992"/>
                  </a:lnTo>
                  <a:lnTo>
                    <a:pt x="1906" y="988"/>
                  </a:lnTo>
                  <a:lnTo>
                    <a:pt x="1882" y="980"/>
                  </a:lnTo>
                  <a:lnTo>
                    <a:pt x="1856" y="974"/>
                  </a:lnTo>
                  <a:lnTo>
                    <a:pt x="1856" y="966"/>
                  </a:lnTo>
                  <a:lnTo>
                    <a:pt x="1856" y="960"/>
                  </a:lnTo>
                  <a:lnTo>
                    <a:pt x="1850" y="958"/>
                  </a:lnTo>
                  <a:lnTo>
                    <a:pt x="1844" y="956"/>
                  </a:lnTo>
                  <a:lnTo>
                    <a:pt x="1838" y="952"/>
                  </a:lnTo>
                  <a:lnTo>
                    <a:pt x="1834" y="948"/>
                  </a:lnTo>
                  <a:lnTo>
                    <a:pt x="1828" y="944"/>
                  </a:lnTo>
                  <a:lnTo>
                    <a:pt x="1820" y="942"/>
                  </a:lnTo>
                  <a:lnTo>
                    <a:pt x="1810" y="942"/>
                  </a:lnTo>
                  <a:lnTo>
                    <a:pt x="1810" y="946"/>
                  </a:lnTo>
                  <a:lnTo>
                    <a:pt x="1810" y="950"/>
                  </a:lnTo>
                  <a:lnTo>
                    <a:pt x="1802" y="950"/>
                  </a:lnTo>
                  <a:lnTo>
                    <a:pt x="1792" y="950"/>
                  </a:lnTo>
                  <a:lnTo>
                    <a:pt x="1792" y="954"/>
                  </a:lnTo>
                  <a:lnTo>
                    <a:pt x="1792" y="960"/>
                  </a:lnTo>
                  <a:lnTo>
                    <a:pt x="1782" y="962"/>
                  </a:lnTo>
                  <a:lnTo>
                    <a:pt x="1768" y="968"/>
                  </a:lnTo>
                  <a:lnTo>
                    <a:pt x="1758" y="974"/>
                  </a:lnTo>
                  <a:lnTo>
                    <a:pt x="1736" y="974"/>
                  </a:lnTo>
                  <a:lnTo>
                    <a:pt x="1716" y="974"/>
                  </a:lnTo>
                  <a:lnTo>
                    <a:pt x="1712" y="972"/>
                  </a:lnTo>
                  <a:lnTo>
                    <a:pt x="1710" y="972"/>
                  </a:lnTo>
                  <a:lnTo>
                    <a:pt x="1704" y="956"/>
                  </a:lnTo>
                  <a:lnTo>
                    <a:pt x="1692" y="946"/>
                  </a:lnTo>
                  <a:lnTo>
                    <a:pt x="1678" y="942"/>
                  </a:lnTo>
                  <a:lnTo>
                    <a:pt x="1662" y="944"/>
                  </a:lnTo>
                  <a:lnTo>
                    <a:pt x="1644" y="960"/>
                  </a:lnTo>
                  <a:lnTo>
                    <a:pt x="1626" y="976"/>
                  </a:lnTo>
                  <a:lnTo>
                    <a:pt x="1626" y="982"/>
                  </a:lnTo>
                  <a:lnTo>
                    <a:pt x="1624" y="986"/>
                  </a:lnTo>
                  <a:lnTo>
                    <a:pt x="1622" y="990"/>
                  </a:lnTo>
                  <a:lnTo>
                    <a:pt x="1618" y="990"/>
                  </a:lnTo>
                  <a:lnTo>
                    <a:pt x="1614" y="992"/>
                  </a:lnTo>
                  <a:lnTo>
                    <a:pt x="1608" y="994"/>
                  </a:lnTo>
                  <a:lnTo>
                    <a:pt x="1600" y="1000"/>
                  </a:lnTo>
                  <a:lnTo>
                    <a:pt x="1594" y="1004"/>
                  </a:lnTo>
                  <a:lnTo>
                    <a:pt x="1588" y="1008"/>
                  </a:lnTo>
                  <a:lnTo>
                    <a:pt x="1580" y="1010"/>
                  </a:lnTo>
                  <a:lnTo>
                    <a:pt x="1562" y="1020"/>
                  </a:lnTo>
                  <a:lnTo>
                    <a:pt x="1542" y="1026"/>
                  </a:lnTo>
                  <a:lnTo>
                    <a:pt x="1522" y="1034"/>
                  </a:lnTo>
                  <a:lnTo>
                    <a:pt x="1522" y="1030"/>
                  </a:lnTo>
                  <a:lnTo>
                    <a:pt x="1522" y="1028"/>
                  </a:lnTo>
                  <a:lnTo>
                    <a:pt x="1506" y="1024"/>
                  </a:lnTo>
                  <a:lnTo>
                    <a:pt x="1492" y="1022"/>
                  </a:lnTo>
                  <a:lnTo>
                    <a:pt x="1476" y="1020"/>
                  </a:lnTo>
                  <a:lnTo>
                    <a:pt x="1474" y="1022"/>
                  </a:lnTo>
                  <a:lnTo>
                    <a:pt x="1472" y="1024"/>
                  </a:lnTo>
                  <a:lnTo>
                    <a:pt x="1470" y="1024"/>
                  </a:lnTo>
                  <a:lnTo>
                    <a:pt x="1466" y="1026"/>
                  </a:lnTo>
                  <a:lnTo>
                    <a:pt x="1458" y="1026"/>
                  </a:lnTo>
                  <a:lnTo>
                    <a:pt x="1458" y="1030"/>
                  </a:lnTo>
                  <a:lnTo>
                    <a:pt x="1458" y="1034"/>
                  </a:lnTo>
                  <a:lnTo>
                    <a:pt x="1450" y="1034"/>
                  </a:lnTo>
                  <a:lnTo>
                    <a:pt x="1440" y="1034"/>
                  </a:lnTo>
                  <a:lnTo>
                    <a:pt x="1440" y="1038"/>
                  </a:lnTo>
                  <a:lnTo>
                    <a:pt x="1440" y="1044"/>
                  </a:lnTo>
                  <a:lnTo>
                    <a:pt x="1402" y="1044"/>
                  </a:lnTo>
                  <a:lnTo>
                    <a:pt x="1366" y="1044"/>
                  </a:lnTo>
                  <a:lnTo>
                    <a:pt x="1366" y="1048"/>
                  </a:lnTo>
                  <a:lnTo>
                    <a:pt x="1366" y="1052"/>
                  </a:lnTo>
                  <a:lnTo>
                    <a:pt x="1350" y="1056"/>
                  </a:lnTo>
                  <a:lnTo>
                    <a:pt x="1334" y="1066"/>
                  </a:lnTo>
                  <a:lnTo>
                    <a:pt x="1318" y="1078"/>
                  </a:lnTo>
                  <a:lnTo>
                    <a:pt x="1304" y="1094"/>
                  </a:lnTo>
                  <a:lnTo>
                    <a:pt x="1298" y="1106"/>
                  </a:lnTo>
                  <a:lnTo>
                    <a:pt x="1292" y="1118"/>
                  </a:lnTo>
                  <a:lnTo>
                    <a:pt x="1290" y="1136"/>
                  </a:lnTo>
                  <a:lnTo>
                    <a:pt x="1290" y="1158"/>
                  </a:lnTo>
                  <a:lnTo>
                    <a:pt x="1290" y="1176"/>
                  </a:lnTo>
                  <a:lnTo>
                    <a:pt x="1290" y="1192"/>
                  </a:lnTo>
                  <a:lnTo>
                    <a:pt x="1284" y="1196"/>
                  </a:lnTo>
                  <a:lnTo>
                    <a:pt x="1280" y="1200"/>
                  </a:lnTo>
                  <a:lnTo>
                    <a:pt x="1274" y="1202"/>
                  </a:lnTo>
                  <a:lnTo>
                    <a:pt x="1270" y="1202"/>
                  </a:lnTo>
                  <a:lnTo>
                    <a:pt x="1262" y="1204"/>
                  </a:lnTo>
                  <a:lnTo>
                    <a:pt x="1262" y="1192"/>
                  </a:lnTo>
                  <a:lnTo>
                    <a:pt x="1260" y="1180"/>
                  </a:lnTo>
                  <a:lnTo>
                    <a:pt x="1256" y="1180"/>
                  </a:lnTo>
                  <a:lnTo>
                    <a:pt x="1254" y="1178"/>
                  </a:lnTo>
                  <a:lnTo>
                    <a:pt x="1252" y="1174"/>
                  </a:lnTo>
                  <a:lnTo>
                    <a:pt x="1248" y="1170"/>
                  </a:lnTo>
                  <a:lnTo>
                    <a:pt x="1244" y="1166"/>
                  </a:lnTo>
                  <a:lnTo>
                    <a:pt x="1240" y="1162"/>
                  </a:lnTo>
                  <a:lnTo>
                    <a:pt x="1236" y="1158"/>
                  </a:lnTo>
                  <a:lnTo>
                    <a:pt x="1234" y="1150"/>
                  </a:lnTo>
                  <a:lnTo>
                    <a:pt x="1234" y="1144"/>
                  </a:lnTo>
                  <a:lnTo>
                    <a:pt x="1230" y="1144"/>
                  </a:lnTo>
                  <a:lnTo>
                    <a:pt x="1226" y="1144"/>
                  </a:lnTo>
                  <a:lnTo>
                    <a:pt x="1226" y="1128"/>
                  </a:lnTo>
                  <a:lnTo>
                    <a:pt x="1226" y="1110"/>
                  </a:lnTo>
                  <a:lnTo>
                    <a:pt x="1208" y="1106"/>
                  </a:lnTo>
                  <a:lnTo>
                    <a:pt x="1198" y="1094"/>
                  </a:lnTo>
                  <a:lnTo>
                    <a:pt x="1190" y="1078"/>
                  </a:lnTo>
                  <a:lnTo>
                    <a:pt x="1186" y="1060"/>
                  </a:lnTo>
                  <a:lnTo>
                    <a:pt x="1182" y="1058"/>
                  </a:lnTo>
                  <a:lnTo>
                    <a:pt x="1180" y="1054"/>
                  </a:lnTo>
                  <a:lnTo>
                    <a:pt x="1180" y="1052"/>
                  </a:lnTo>
                  <a:lnTo>
                    <a:pt x="1178" y="1048"/>
                  </a:lnTo>
                  <a:lnTo>
                    <a:pt x="1178" y="1044"/>
                  </a:lnTo>
                  <a:lnTo>
                    <a:pt x="1174" y="1042"/>
                  </a:lnTo>
                  <a:lnTo>
                    <a:pt x="1170" y="1042"/>
                  </a:lnTo>
                  <a:lnTo>
                    <a:pt x="1170" y="1038"/>
                  </a:lnTo>
                  <a:lnTo>
                    <a:pt x="1166" y="1034"/>
                  </a:lnTo>
                  <a:lnTo>
                    <a:pt x="1162" y="1030"/>
                  </a:lnTo>
                  <a:lnTo>
                    <a:pt x="1158" y="1028"/>
                  </a:lnTo>
                  <a:lnTo>
                    <a:pt x="1154" y="1028"/>
                  </a:lnTo>
                  <a:lnTo>
                    <a:pt x="1148" y="1028"/>
                  </a:lnTo>
                  <a:lnTo>
                    <a:pt x="1144" y="1028"/>
                  </a:lnTo>
                  <a:lnTo>
                    <a:pt x="1142" y="1034"/>
                  </a:lnTo>
                  <a:lnTo>
                    <a:pt x="1140" y="1038"/>
                  </a:lnTo>
                  <a:lnTo>
                    <a:pt x="1136" y="1040"/>
                  </a:lnTo>
                  <a:lnTo>
                    <a:pt x="1130" y="1044"/>
                  </a:lnTo>
                  <a:lnTo>
                    <a:pt x="1124" y="1044"/>
                  </a:lnTo>
                  <a:lnTo>
                    <a:pt x="1122" y="1052"/>
                  </a:lnTo>
                  <a:lnTo>
                    <a:pt x="1118" y="1060"/>
                  </a:lnTo>
                  <a:lnTo>
                    <a:pt x="1116" y="1068"/>
                  </a:lnTo>
                  <a:lnTo>
                    <a:pt x="1112" y="1076"/>
                  </a:lnTo>
                  <a:lnTo>
                    <a:pt x="1098" y="1076"/>
                  </a:lnTo>
                  <a:lnTo>
                    <a:pt x="1088" y="1076"/>
                  </a:lnTo>
                  <a:lnTo>
                    <a:pt x="1080" y="1072"/>
                  </a:lnTo>
                  <a:lnTo>
                    <a:pt x="1074" y="1060"/>
                  </a:lnTo>
                  <a:lnTo>
                    <a:pt x="1052" y="1040"/>
                  </a:lnTo>
                  <a:lnTo>
                    <a:pt x="1028" y="1020"/>
                  </a:lnTo>
                  <a:lnTo>
                    <a:pt x="1016" y="1020"/>
                  </a:lnTo>
                  <a:lnTo>
                    <a:pt x="1002" y="1018"/>
                  </a:lnTo>
                  <a:lnTo>
                    <a:pt x="1002" y="1014"/>
                  </a:lnTo>
                  <a:lnTo>
                    <a:pt x="1002" y="1010"/>
                  </a:lnTo>
                  <a:lnTo>
                    <a:pt x="982" y="1010"/>
                  </a:lnTo>
                  <a:lnTo>
                    <a:pt x="964" y="1010"/>
                  </a:lnTo>
                  <a:lnTo>
                    <a:pt x="964" y="1006"/>
                  </a:lnTo>
                  <a:lnTo>
                    <a:pt x="964" y="1002"/>
                  </a:lnTo>
                  <a:lnTo>
                    <a:pt x="958" y="1000"/>
                  </a:lnTo>
                  <a:lnTo>
                    <a:pt x="954" y="1000"/>
                  </a:lnTo>
                  <a:lnTo>
                    <a:pt x="948" y="996"/>
                  </a:lnTo>
                  <a:lnTo>
                    <a:pt x="944" y="994"/>
                  </a:lnTo>
                  <a:lnTo>
                    <a:pt x="898" y="992"/>
                  </a:lnTo>
                  <a:lnTo>
                    <a:pt x="854" y="992"/>
                  </a:lnTo>
                  <a:close/>
                </a:path>
              </a:pathLst>
            </a:custGeom>
            <a:solidFill>
              <a:srgbClr val="356E8D">
                <a:alpha val="75000"/>
              </a:srgbClr>
            </a:solidFill>
            <a:ln w="12700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1727054" y="1719815"/>
              <a:ext cx="2585241" cy="1687938"/>
            </a:xfrm>
            <a:custGeom>
              <a:avLst/>
              <a:gdLst>
                <a:gd name="T0" fmla="*/ 1308 w 2190"/>
                <a:gd name="T1" fmla="*/ 1218 h 1430"/>
                <a:gd name="T2" fmla="*/ 1220 w 2190"/>
                <a:gd name="T3" fmla="*/ 1108 h 1430"/>
                <a:gd name="T4" fmla="*/ 1020 w 2190"/>
                <a:gd name="T5" fmla="*/ 1094 h 1430"/>
                <a:gd name="T6" fmla="*/ 960 w 2190"/>
                <a:gd name="T7" fmla="*/ 1116 h 1430"/>
                <a:gd name="T8" fmla="*/ 908 w 2190"/>
                <a:gd name="T9" fmla="*/ 1102 h 1430"/>
                <a:gd name="T10" fmla="*/ 816 w 2190"/>
                <a:gd name="T11" fmla="*/ 1074 h 1430"/>
                <a:gd name="T12" fmla="*/ 778 w 2190"/>
                <a:gd name="T13" fmla="*/ 986 h 1430"/>
                <a:gd name="T14" fmla="*/ 688 w 2190"/>
                <a:gd name="T15" fmla="*/ 1024 h 1430"/>
                <a:gd name="T16" fmla="*/ 544 w 2190"/>
                <a:gd name="T17" fmla="*/ 1022 h 1430"/>
                <a:gd name="T18" fmla="*/ 442 w 2190"/>
                <a:gd name="T19" fmla="*/ 986 h 1430"/>
                <a:gd name="T20" fmla="*/ 336 w 2190"/>
                <a:gd name="T21" fmla="*/ 906 h 1430"/>
                <a:gd name="T22" fmla="*/ 266 w 2190"/>
                <a:gd name="T23" fmla="*/ 836 h 1430"/>
                <a:gd name="T24" fmla="*/ 202 w 2190"/>
                <a:gd name="T25" fmla="*/ 802 h 1430"/>
                <a:gd name="T26" fmla="*/ 126 w 2190"/>
                <a:gd name="T27" fmla="*/ 754 h 1430"/>
                <a:gd name="T28" fmla="*/ 90 w 2190"/>
                <a:gd name="T29" fmla="*/ 634 h 1430"/>
                <a:gd name="T30" fmla="*/ 46 w 2190"/>
                <a:gd name="T31" fmla="*/ 526 h 1430"/>
                <a:gd name="T32" fmla="*/ 8 w 2190"/>
                <a:gd name="T33" fmla="*/ 464 h 1430"/>
                <a:gd name="T34" fmla="*/ 16 w 2190"/>
                <a:gd name="T35" fmla="*/ 234 h 1430"/>
                <a:gd name="T36" fmla="*/ 72 w 2190"/>
                <a:gd name="T37" fmla="*/ 180 h 1430"/>
                <a:gd name="T38" fmla="*/ 142 w 2190"/>
                <a:gd name="T39" fmla="*/ 132 h 1430"/>
                <a:gd name="T40" fmla="*/ 166 w 2190"/>
                <a:gd name="T41" fmla="*/ 100 h 1430"/>
                <a:gd name="T42" fmla="*/ 204 w 2190"/>
                <a:gd name="T43" fmla="*/ 12 h 1430"/>
                <a:gd name="T44" fmla="*/ 362 w 2190"/>
                <a:gd name="T45" fmla="*/ 44 h 1430"/>
                <a:gd name="T46" fmla="*/ 436 w 2190"/>
                <a:gd name="T47" fmla="*/ 82 h 1430"/>
                <a:gd name="T48" fmla="*/ 494 w 2190"/>
                <a:gd name="T49" fmla="*/ 106 h 1430"/>
                <a:gd name="T50" fmla="*/ 530 w 2190"/>
                <a:gd name="T51" fmla="*/ 160 h 1430"/>
                <a:gd name="T52" fmla="*/ 432 w 2190"/>
                <a:gd name="T53" fmla="*/ 216 h 1430"/>
                <a:gd name="T54" fmla="*/ 390 w 2190"/>
                <a:gd name="T55" fmla="*/ 264 h 1430"/>
                <a:gd name="T56" fmla="*/ 424 w 2190"/>
                <a:gd name="T57" fmla="*/ 356 h 1430"/>
                <a:gd name="T58" fmla="*/ 542 w 2190"/>
                <a:gd name="T59" fmla="*/ 358 h 1430"/>
                <a:gd name="T60" fmla="*/ 860 w 2190"/>
                <a:gd name="T61" fmla="*/ 358 h 1430"/>
                <a:gd name="T62" fmla="*/ 942 w 2190"/>
                <a:gd name="T63" fmla="*/ 388 h 1430"/>
                <a:gd name="T64" fmla="*/ 1024 w 2190"/>
                <a:gd name="T65" fmla="*/ 428 h 1430"/>
                <a:gd name="T66" fmla="*/ 1098 w 2190"/>
                <a:gd name="T67" fmla="*/ 414 h 1430"/>
                <a:gd name="T68" fmla="*/ 1236 w 2190"/>
                <a:gd name="T69" fmla="*/ 448 h 1430"/>
                <a:gd name="T70" fmla="*/ 1366 w 2190"/>
                <a:gd name="T71" fmla="*/ 504 h 1430"/>
                <a:gd name="T72" fmla="*/ 1512 w 2190"/>
                <a:gd name="T73" fmla="*/ 480 h 1430"/>
                <a:gd name="T74" fmla="*/ 1648 w 2190"/>
                <a:gd name="T75" fmla="*/ 440 h 1430"/>
                <a:gd name="T76" fmla="*/ 1732 w 2190"/>
                <a:gd name="T77" fmla="*/ 456 h 1430"/>
                <a:gd name="T78" fmla="*/ 1890 w 2190"/>
                <a:gd name="T79" fmla="*/ 480 h 1430"/>
                <a:gd name="T80" fmla="*/ 2146 w 2190"/>
                <a:gd name="T81" fmla="*/ 486 h 1430"/>
                <a:gd name="T82" fmla="*/ 2156 w 2190"/>
                <a:gd name="T83" fmla="*/ 534 h 1430"/>
                <a:gd name="T84" fmla="*/ 2148 w 2190"/>
                <a:gd name="T85" fmla="*/ 640 h 1430"/>
                <a:gd name="T86" fmla="*/ 2138 w 2190"/>
                <a:gd name="T87" fmla="*/ 726 h 1430"/>
                <a:gd name="T88" fmla="*/ 2174 w 2190"/>
                <a:gd name="T89" fmla="*/ 766 h 1430"/>
                <a:gd name="T90" fmla="*/ 2174 w 2190"/>
                <a:gd name="T91" fmla="*/ 838 h 1430"/>
                <a:gd name="T92" fmla="*/ 2128 w 2190"/>
                <a:gd name="T93" fmla="*/ 872 h 1430"/>
                <a:gd name="T94" fmla="*/ 2074 w 2190"/>
                <a:gd name="T95" fmla="*/ 940 h 1430"/>
                <a:gd name="T96" fmla="*/ 2034 w 2190"/>
                <a:gd name="T97" fmla="*/ 988 h 1430"/>
                <a:gd name="T98" fmla="*/ 1966 w 2190"/>
                <a:gd name="T99" fmla="*/ 1142 h 1430"/>
                <a:gd name="T100" fmla="*/ 1952 w 2190"/>
                <a:gd name="T101" fmla="*/ 1240 h 1430"/>
                <a:gd name="T102" fmla="*/ 2020 w 2190"/>
                <a:gd name="T103" fmla="*/ 1294 h 1430"/>
                <a:gd name="T104" fmla="*/ 2010 w 2190"/>
                <a:gd name="T105" fmla="*/ 1354 h 1430"/>
                <a:gd name="T106" fmla="*/ 1806 w 2190"/>
                <a:gd name="T107" fmla="*/ 1418 h 1430"/>
                <a:gd name="T108" fmla="*/ 1700 w 2190"/>
                <a:gd name="T109" fmla="*/ 1378 h 1430"/>
                <a:gd name="T110" fmla="*/ 1604 w 2190"/>
                <a:gd name="T111" fmla="*/ 1378 h 1430"/>
                <a:gd name="T112" fmla="*/ 1482 w 2190"/>
                <a:gd name="T113" fmla="*/ 1422 h 1430"/>
                <a:gd name="T114" fmla="*/ 1374 w 2190"/>
                <a:gd name="T115" fmla="*/ 1372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190" h="1430">
                  <a:moveTo>
                    <a:pt x="1374" y="1372"/>
                  </a:moveTo>
                  <a:lnTo>
                    <a:pt x="1372" y="1304"/>
                  </a:lnTo>
                  <a:lnTo>
                    <a:pt x="1372" y="1236"/>
                  </a:lnTo>
                  <a:lnTo>
                    <a:pt x="1348" y="1234"/>
                  </a:lnTo>
                  <a:lnTo>
                    <a:pt x="1324" y="1234"/>
                  </a:lnTo>
                  <a:lnTo>
                    <a:pt x="1320" y="1230"/>
                  </a:lnTo>
                  <a:lnTo>
                    <a:pt x="1318" y="1228"/>
                  </a:lnTo>
                  <a:lnTo>
                    <a:pt x="1314" y="1228"/>
                  </a:lnTo>
                  <a:lnTo>
                    <a:pt x="1308" y="1226"/>
                  </a:lnTo>
                  <a:lnTo>
                    <a:pt x="1308" y="1218"/>
                  </a:lnTo>
                  <a:lnTo>
                    <a:pt x="1308" y="1210"/>
                  </a:lnTo>
                  <a:lnTo>
                    <a:pt x="1296" y="1204"/>
                  </a:lnTo>
                  <a:lnTo>
                    <a:pt x="1290" y="1198"/>
                  </a:lnTo>
                  <a:lnTo>
                    <a:pt x="1288" y="1188"/>
                  </a:lnTo>
                  <a:lnTo>
                    <a:pt x="1282" y="1178"/>
                  </a:lnTo>
                  <a:lnTo>
                    <a:pt x="1280" y="1156"/>
                  </a:lnTo>
                  <a:lnTo>
                    <a:pt x="1274" y="1138"/>
                  </a:lnTo>
                  <a:lnTo>
                    <a:pt x="1266" y="1124"/>
                  </a:lnTo>
                  <a:lnTo>
                    <a:pt x="1250" y="1108"/>
                  </a:lnTo>
                  <a:lnTo>
                    <a:pt x="1220" y="1108"/>
                  </a:lnTo>
                  <a:lnTo>
                    <a:pt x="1190" y="1108"/>
                  </a:lnTo>
                  <a:lnTo>
                    <a:pt x="1184" y="1108"/>
                  </a:lnTo>
                  <a:lnTo>
                    <a:pt x="1180" y="1108"/>
                  </a:lnTo>
                  <a:lnTo>
                    <a:pt x="1128" y="1108"/>
                  </a:lnTo>
                  <a:lnTo>
                    <a:pt x="1076" y="1106"/>
                  </a:lnTo>
                  <a:lnTo>
                    <a:pt x="1068" y="1094"/>
                  </a:lnTo>
                  <a:lnTo>
                    <a:pt x="1058" y="1086"/>
                  </a:lnTo>
                  <a:lnTo>
                    <a:pt x="1046" y="1084"/>
                  </a:lnTo>
                  <a:lnTo>
                    <a:pt x="1030" y="1084"/>
                  </a:lnTo>
                  <a:lnTo>
                    <a:pt x="1020" y="1094"/>
                  </a:lnTo>
                  <a:lnTo>
                    <a:pt x="1008" y="1104"/>
                  </a:lnTo>
                  <a:lnTo>
                    <a:pt x="994" y="1108"/>
                  </a:lnTo>
                  <a:lnTo>
                    <a:pt x="994" y="1114"/>
                  </a:lnTo>
                  <a:lnTo>
                    <a:pt x="992" y="1120"/>
                  </a:lnTo>
                  <a:lnTo>
                    <a:pt x="986" y="1122"/>
                  </a:lnTo>
                  <a:lnTo>
                    <a:pt x="980" y="1124"/>
                  </a:lnTo>
                  <a:lnTo>
                    <a:pt x="972" y="1124"/>
                  </a:lnTo>
                  <a:lnTo>
                    <a:pt x="966" y="1126"/>
                  </a:lnTo>
                  <a:lnTo>
                    <a:pt x="964" y="1120"/>
                  </a:lnTo>
                  <a:lnTo>
                    <a:pt x="960" y="1116"/>
                  </a:lnTo>
                  <a:lnTo>
                    <a:pt x="958" y="1112"/>
                  </a:lnTo>
                  <a:lnTo>
                    <a:pt x="954" y="1110"/>
                  </a:lnTo>
                  <a:lnTo>
                    <a:pt x="948" y="1108"/>
                  </a:lnTo>
                  <a:lnTo>
                    <a:pt x="944" y="1106"/>
                  </a:lnTo>
                  <a:lnTo>
                    <a:pt x="938" y="1102"/>
                  </a:lnTo>
                  <a:lnTo>
                    <a:pt x="934" y="1098"/>
                  </a:lnTo>
                  <a:lnTo>
                    <a:pt x="930" y="1094"/>
                  </a:lnTo>
                  <a:lnTo>
                    <a:pt x="924" y="1092"/>
                  </a:lnTo>
                  <a:lnTo>
                    <a:pt x="918" y="1092"/>
                  </a:lnTo>
                  <a:lnTo>
                    <a:pt x="908" y="1102"/>
                  </a:lnTo>
                  <a:lnTo>
                    <a:pt x="896" y="1106"/>
                  </a:lnTo>
                  <a:lnTo>
                    <a:pt x="882" y="1108"/>
                  </a:lnTo>
                  <a:lnTo>
                    <a:pt x="882" y="1112"/>
                  </a:lnTo>
                  <a:lnTo>
                    <a:pt x="882" y="1118"/>
                  </a:lnTo>
                  <a:lnTo>
                    <a:pt x="856" y="1108"/>
                  </a:lnTo>
                  <a:lnTo>
                    <a:pt x="832" y="1092"/>
                  </a:lnTo>
                  <a:lnTo>
                    <a:pt x="824" y="1090"/>
                  </a:lnTo>
                  <a:lnTo>
                    <a:pt x="816" y="1090"/>
                  </a:lnTo>
                  <a:lnTo>
                    <a:pt x="816" y="1082"/>
                  </a:lnTo>
                  <a:lnTo>
                    <a:pt x="816" y="1074"/>
                  </a:lnTo>
                  <a:lnTo>
                    <a:pt x="810" y="1074"/>
                  </a:lnTo>
                  <a:lnTo>
                    <a:pt x="804" y="1072"/>
                  </a:lnTo>
                  <a:lnTo>
                    <a:pt x="800" y="1070"/>
                  </a:lnTo>
                  <a:lnTo>
                    <a:pt x="798" y="1034"/>
                  </a:lnTo>
                  <a:lnTo>
                    <a:pt x="798" y="998"/>
                  </a:lnTo>
                  <a:lnTo>
                    <a:pt x="790" y="998"/>
                  </a:lnTo>
                  <a:lnTo>
                    <a:pt x="786" y="996"/>
                  </a:lnTo>
                  <a:lnTo>
                    <a:pt x="782" y="994"/>
                  </a:lnTo>
                  <a:lnTo>
                    <a:pt x="780" y="992"/>
                  </a:lnTo>
                  <a:lnTo>
                    <a:pt x="778" y="986"/>
                  </a:lnTo>
                  <a:lnTo>
                    <a:pt x="778" y="980"/>
                  </a:lnTo>
                  <a:lnTo>
                    <a:pt x="760" y="984"/>
                  </a:lnTo>
                  <a:lnTo>
                    <a:pt x="744" y="992"/>
                  </a:lnTo>
                  <a:lnTo>
                    <a:pt x="728" y="1004"/>
                  </a:lnTo>
                  <a:lnTo>
                    <a:pt x="718" y="1006"/>
                  </a:lnTo>
                  <a:lnTo>
                    <a:pt x="708" y="1008"/>
                  </a:lnTo>
                  <a:lnTo>
                    <a:pt x="700" y="1012"/>
                  </a:lnTo>
                  <a:lnTo>
                    <a:pt x="696" y="1024"/>
                  </a:lnTo>
                  <a:lnTo>
                    <a:pt x="692" y="1024"/>
                  </a:lnTo>
                  <a:lnTo>
                    <a:pt x="688" y="1024"/>
                  </a:lnTo>
                  <a:lnTo>
                    <a:pt x="686" y="1026"/>
                  </a:lnTo>
                  <a:lnTo>
                    <a:pt x="684" y="1026"/>
                  </a:lnTo>
                  <a:lnTo>
                    <a:pt x="682" y="1028"/>
                  </a:lnTo>
                  <a:lnTo>
                    <a:pt x="648" y="1034"/>
                  </a:lnTo>
                  <a:lnTo>
                    <a:pt x="616" y="1038"/>
                  </a:lnTo>
                  <a:lnTo>
                    <a:pt x="612" y="1036"/>
                  </a:lnTo>
                  <a:lnTo>
                    <a:pt x="610" y="1032"/>
                  </a:lnTo>
                  <a:lnTo>
                    <a:pt x="594" y="1030"/>
                  </a:lnTo>
                  <a:lnTo>
                    <a:pt x="570" y="1028"/>
                  </a:lnTo>
                  <a:lnTo>
                    <a:pt x="544" y="1022"/>
                  </a:lnTo>
                  <a:lnTo>
                    <a:pt x="522" y="1016"/>
                  </a:lnTo>
                  <a:lnTo>
                    <a:pt x="508" y="1008"/>
                  </a:lnTo>
                  <a:lnTo>
                    <a:pt x="508" y="1006"/>
                  </a:lnTo>
                  <a:lnTo>
                    <a:pt x="508" y="1004"/>
                  </a:lnTo>
                  <a:lnTo>
                    <a:pt x="480" y="1004"/>
                  </a:lnTo>
                  <a:lnTo>
                    <a:pt x="454" y="1004"/>
                  </a:lnTo>
                  <a:lnTo>
                    <a:pt x="454" y="1006"/>
                  </a:lnTo>
                  <a:lnTo>
                    <a:pt x="454" y="1008"/>
                  </a:lnTo>
                  <a:lnTo>
                    <a:pt x="446" y="998"/>
                  </a:lnTo>
                  <a:lnTo>
                    <a:pt x="442" y="986"/>
                  </a:lnTo>
                  <a:lnTo>
                    <a:pt x="436" y="974"/>
                  </a:lnTo>
                  <a:lnTo>
                    <a:pt x="418" y="970"/>
                  </a:lnTo>
                  <a:lnTo>
                    <a:pt x="404" y="962"/>
                  </a:lnTo>
                  <a:lnTo>
                    <a:pt x="392" y="952"/>
                  </a:lnTo>
                  <a:lnTo>
                    <a:pt x="380" y="940"/>
                  </a:lnTo>
                  <a:lnTo>
                    <a:pt x="366" y="934"/>
                  </a:lnTo>
                  <a:lnTo>
                    <a:pt x="356" y="926"/>
                  </a:lnTo>
                  <a:lnTo>
                    <a:pt x="350" y="918"/>
                  </a:lnTo>
                  <a:lnTo>
                    <a:pt x="342" y="906"/>
                  </a:lnTo>
                  <a:lnTo>
                    <a:pt x="336" y="906"/>
                  </a:lnTo>
                  <a:lnTo>
                    <a:pt x="332" y="904"/>
                  </a:lnTo>
                  <a:lnTo>
                    <a:pt x="332" y="892"/>
                  </a:lnTo>
                  <a:lnTo>
                    <a:pt x="330" y="880"/>
                  </a:lnTo>
                  <a:lnTo>
                    <a:pt x="324" y="870"/>
                  </a:lnTo>
                  <a:lnTo>
                    <a:pt x="322" y="860"/>
                  </a:lnTo>
                  <a:lnTo>
                    <a:pt x="322" y="850"/>
                  </a:lnTo>
                  <a:lnTo>
                    <a:pt x="318" y="842"/>
                  </a:lnTo>
                  <a:lnTo>
                    <a:pt x="306" y="836"/>
                  </a:lnTo>
                  <a:lnTo>
                    <a:pt x="286" y="836"/>
                  </a:lnTo>
                  <a:lnTo>
                    <a:pt x="266" y="836"/>
                  </a:lnTo>
                  <a:lnTo>
                    <a:pt x="246" y="824"/>
                  </a:lnTo>
                  <a:lnTo>
                    <a:pt x="226" y="818"/>
                  </a:lnTo>
                  <a:lnTo>
                    <a:pt x="224" y="814"/>
                  </a:lnTo>
                  <a:lnTo>
                    <a:pt x="220" y="812"/>
                  </a:lnTo>
                  <a:lnTo>
                    <a:pt x="220" y="812"/>
                  </a:lnTo>
                  <a:lnTo>
                    <a:pt x="216" y="810"/>
                  </a:lnTo>
                  <a:lnTo>
                    <a:pt x="214" y="810"/>
                  </a:lnTo>
                  <a:lnTo>
                    <a:pt x="212" y="806"/>
                  </a:lnTo>
                  <a:lnTo>
                    <a:pt x="212" y="804"/>
                  </a:lnTo>
                  <a:lnTo>
                    <a:pt x="202" y="802"/>
                  </a:lnTo>
                  <a:lnTo>
                    <a:pt x="190" y="802"/>
                  </a:lnTo>
                  <a:lnTo>
                    <a:pt x="174" y="786"/>
                  </a:lnTo>
                  <a:lnTo>
                    <a:pt x="156" y="770"/>
                  </a:lnTo>
                  <a:lnTo>
                    <a:pt x="148" y="768"/>
                  </a:lnTo>
                  <a:lnTo>
                    <a:pt x="138" y="768"/>
                  </a:lnTo>
                  <a:lnTo>
                    <a:pt x="138" y="764"/>
                  </a:lnTo>
                  <a:lnTo>
                    <a:pt x="138" y="760"/>
                  </a:lnTo>
                  <a:lnTo>
                    <a:pt x="132" y="760"/>
                  </a:lnTo>
                  <a:lnTo>
                    <a:pt x="128" y="760"/>
                  </a:lnTo>
                  <a:lnTo>
                    <a:pt x="126" y="754"/>
                  </a:lnTo>
                  <a:lnTo>
                    <a:pt x="124" y="750"/>
                  </a:lnTo>
                  <a:lnTo>
                    <a:pt x="120" y="746"/>
                  </a:lnTo>
                  <a:lnTo>
                    <a:pt x="116" y="744"/>
                  </a:lnTo>
                  <a:lnTo>
                    <a:pt x="112" y="740"/>
                  </a:lnTo>
                  <a:lnTo>
                    <a:pt x="106" y="720"/>
                  </a:lnTo>
                  <a:lnTo>
                    <a:pt x="100" y="700"/>
                  </a:lnTo>
                  <a:lnTo>
                    <a:pt x="96" y="700"/>
                  </a:lnTo>
                  <a:lnTo>
                    <a:pt x="92" y="700"/>
                  </a:lnTo>
                  <a:lnTo>
                    <a:pt x="92" y="666"/>
                  </a:lnTo>
                  <a:lnTo>
                    <a:pt x="90" y="634"/>
                  </a:lnTo>
                  <a:lnTo>
                    <a:pt x="86" y="634"/>
                  </a:lnTo>
                  <a:lnTo>
                    <a:pt x="82" y="634"/>
                  </a:lnTo>
                  <a:lnTo>
                    <a:pt x="82" y="626"/>
                  </a:lnTo>
                  <a:lnTo>
                    <a:pt x="82" y="618"/>
                  </a:lnTo>
                  <a:lnTo>
                    <a:pt x="72" y="604"/>
                  </a:lnTo>
                  <a:lnTo>
                    <a:pt x="66" y="584"/>
                  </a:lnTo>
                  <a:lnTo>
                    <a:pt x="64" y="566"/>
                  </a:lnTo>
                  <a:lnTo>
                    <a:pt x="54" y="556"/>
                  </a:lnTo>
                  <a:lnTo>
                    <a:pt x="48" y="542"/>
                  </a:lnTo>
                  <a:lnTo>
                    <a:pt x="46" y="526"/>
                  </a:lnTo>
                  <a:lnTo>
                    <a:pt x="42" y="512"/>
                  </a:lnTo>
                  <a:lnTo>
                    <a:pt x="34" y="500"/>
                  </a:lnTo>
                  <a:lnTo>
                    <a:pt x="28" y="498"/>
                  </a:lnTo>
                  <a:lnTo>
                    <a:pt x="24" y="496"/>
                  </a:lnTo>
                  <a:lnTo>
                    <a:pt x="22" y="496"/>
                  </a:lnTo>
                  <a:lnTo>
                    <a:pt x="20" y="494"/>
                  </a:lnTo>
                  <a:lnTo>
                    <a:pt x="18" y="494"/>
                  </a:lnTo>
                  <a:lnTo>
                    <a:pt x="18" y="492"/>
                  </a:lnTo>
                  <a:lnTo>
                    <a:pt x="14" y="478"/>
                  </a:lnTo>
                  <a:lnTo>
                    <a:pt x="8" y="464"/>
                  </a:lnTo>
                  <a:lnTo>
                    <a:pt x="0" y="452"/>
                  </a:lnTo>
                  <a:lnTo>
                    <a:pt x="0" y="358"/>
                  </a:lnTo>
                  <a:lnTo>
                    <a:pt x="0" y="266"/>
                  </a:lnTo>
                  <a:lnTo>
                    <a:pt x="4" y="260"/>
                  </a:lnTo>
                  <a:lnTo>
                    <a:pt x="6" y="254"/>
                  </a:lnTo>
                  <a:lnTo>
                    <a:pt x="8" y="248"/>
                  </a:lnTo>
                  <a:lnTo>
                    <a:pt x="8" y="242"/>
                  </a:lnTo>
                  <a:lnTo>
                    <a:pt x="8" y="236"/>
                  </a:lnTo>
                  <a:lnTo>
                    <a:pt x="12" y="234"/>
                  </a:lnTo>
                  <a:lnTo>
                    <a:pt x="16" y="234"/>
                  </a:lnTo>
                  <a:lnTo>
                    <a:pt x="18" y="228"/>
                  </a:lnTo>
                  <a:lnTo>
                    <a:pt x="20" y="222"/>
                  </a:lnTo>
                  <a:lnTo>
                    <a:pt x="24" y="218"/>
                  </a:lnTo>
                  <a:lnTo>
                    <a:pt x="28" y="214"/>
                  </a:lnTo>
                  <a:lnTo>
                    <a:pt x="32" y="210"/>
                  </a:lnTo>
                  <a:lnTo>
                    <a:pt x="34" y="198"/>
                  </a:lnTo>
                  <a:lnTo>
                    <a:pt x="36" y="188"/>
                  </a:lnTo>
                  <a:lnTo>
                    <a:pt x="54" y="184"/>
                  </a:lnTo>
                  <a:lnTo>
                    <a:pt x="72" y="184"/>
                  </a:lnTo>
                  <a:lnTo>
                    <a:pt x="72" y="180"/>
                  </a:lnTo>
                  <a:lnTo>
                    <a:pt x="74" y="176"/>
                  </a:lnTo>
                  <a:lnTo>
                    <a:pt x="92" y="170"/>
                  </a:lnTo>
                  <a:lnTo>
                    <a:pt x="110" y="168"/>
                  </a:lnTo>
                  <a:lnTo>
                    <a:pt x="110" y="160"/>
                  </a:lnTo>
                  <a:lnTo>
                    <a:pt x="112" y="154"/>
                  </a:lnTo>
                  <a:lnTo>
                    <a:pt x="120" y="152"/>
                  </a:lnTo>
                  <a:lnTo>
                    <a:pt x="128" y="146"/>
                  </a:lnTo>
                  <a:lnTo>
                    <a:pt x="134" y="142"/>
                  </a:lnTo>
                  <a:lnTo>
                    <a:pt x="138" y="134"/>
                  </a:lnTo>
                  <a:lnTo>
                    <a:pt x="142" y="132"/>
                  </a:lnTo>
                  <a:lnTo>
                    <a:pt x="146" y="132"/>
                  </a:lnTo>
                  <a:lnTo>
                    <a:pt x="148" y="124"/>
                  </a:lnTo>
                  <a:lnTo>
                    <a:pt x="148" y="120"/>
                  </a:lnTo>
                  <a:lnTo>
                    <a:pt x="148" y="116"/>
                  </a:lnTo>
                  <a:lnTo>
                    <a:pt x="150" y="112"/>
                  </a:lnTo>
                  <a:lnTo>
                    <a:pt x="154" y="110"/>
                  </a:lnTo>
                  <a:lnTo>
                    <a:pt x="158" y="108"/>
                  </a:lnTo>
                  <a:lnTo>
                    <a:pt x="166" y="108"/>
                  </a:lnTo>
                  <a:lnTo>
                    <a:pt x="166" y="104"/>
                  </a:lnTo>
                  <a:lnTo>
                    <a:pt x="166" y="100"/>
                  </a:lnTo>
                  <a:lnTo>
                    <a:pt x="176" y="94"/>
                  </a:lnTo>
                  <a:lnTo>
                    <a:pt x="182" y="86"/>
                  </a:lnTo>
                  <a:lnTo>
                    <a:pt x="186" y="74"/>
                  </a:lnTo>
                  <a:lnTo>
                    <a:pt x="186" y="62"/>
                  </a:lnTo>
                  <a:lnTo>
                    <a:pt x="186" y="48"/>
                  </a:lnTo>
                  <a:lnTo>
                    <a:pt x="186" y="36"/>
                  </a:lnTo>
                  <a:lnTo>
                    <a:pt x="194" y="28"/>
                  </a:lnTo>
                  <a:lnTo>
                    <a:pt x="202" y="22"/>
                  </a:lnTo>
                  <a:lnTo>
                    <a:pt x="202" y="16"/>
                  </a:lnTo>
                  <a:lnTo>
                    <a:pt x="204" y="12"/>
                  </a:lnTo>
                  <a:lnTo>
                    <a:pt x="206" y="10"/>
                  </a:lnTo>
                  <a:lnTo>
                    <a:pt x="208" y="6"/>
                  </a:lnTo>
                  <a:lnTo>
                    <a:pt x="210" y="4"/>
                  </a:lnTo>
                  <a:lnTo>
                    <a:pt x="212" y="0"/>
                  </a:lnTo>
                  <a:lnTo>
                    <a:pt x="246" y="0"/>
                  </a:lnTo>
                  <a:lnTo>
                    <a:pt x="280" y="0"/>
                  </a:lnTo>
                  <a:lnTo>
                    <a:pt x="306" y="18"/>
                  </a:lnTo>
                  <a:lnTo>
                    <a:pt x="332" y="32"/>
                  </a:lnTo>
                  <a:lnTo>
                    <a:pt x="362" y="40"/>
                  </a:lnTo>
                  <a:lnTo>
                    <a:pt x="362" y="44"/>
                  </a:lnTo>
                  <a:lnTo>
                    <a:pt x="362" y="48"/>
                  </a:lnTo>
                  <a:lnTo>
                    <a:pt x="382" y="52"/>
                  </a:lnTo>
                  <a:lnTo>
                    <a:pt x="398" y="62"/>
                  </a:lnTo>
                  <a:lnTo>
                    <a:pt x="410" y="64"/>
                  </a:lnTo>
                  <a:lnTo>
                    <a:pt x="422" y="66"/>
                  </a:lnTo>
                  <a:lnTo>
                    <a:pt x="426" y="70"/>
                  </a:lnTo>
                  <a:lnTo>
                    <a:pt x="430" y="72"/>
                  </a:lnTo>
                  <a:lnTo>
                    <a:pt x="436" y="74"/>
                  </a:lnTo>
                  <a:lnTo>
                    <a:pt x="436" y="78"/>
                  </a:lnTo>
                  <a:lnTo>
                    <a:pt x="436" y="82"/>
                  </a:lnTo>
                  <a:lnTo>
                    <a:pt x="440" y="82"/>
                  </a:lnTo>
                  <a:lnTo>
                    <a:pt x="446" y="82"/>
                  </a:lnTo>
                  <a:lnTo>
                    <a:pt x="446" y="86"/>
                  </a:lnTo>
                  <a:lnTo>
                    <a:pt x="446" y="92"/>
                  </a:lnTo>
                  <a:lnTo>
                    <a:pt x="454" y="92"/>
                  </a:lnTo>
                  <a:lnTo>
                    <a:pt x="464" y="92"/>
                  </a:lnTo>
                  <a:lnTo>
                    <a:pt x="464" y="96"/>
                  </a:lnTo>
                  <a:lnTo>
                    <a:pt x="464" y="100"/>
                  </a:lnTo>
                  <a:lnTo>
                    <a:pt x="480" y="102"/>
                  </a:lnTo>
                  <a:lnTo>
                    <a:pt x="494" y="106"/>
                  </a:lnTo>
                  <a:lnTo>
                    <a:pt x="510" y="108"/>
                  </a:lnTo>
                  <a:lnTo>
                    <a:pt x="512" y="114"/>
                  </a:lnTo>
                  <a:lnTo>
                    <a:pt x="514" y="118"/>
                  </a:lnTo>
                  <a:lnTo>
                    <a:pt x="518" y="122"/>
                  </a:lnTo>
                  <a:lnTo>
                    <a:pt x="520" y="136"/>
                  </a:lnTo>
                  <a:lnTo>
                    <a:pt x="520" y="150"/>
                  </a:lnTo>
                  <a:lnTo>
                    <a:pt x="524" y="150"/>
                  </a:lnTo>
                  <a:lnTo>
                    <a:pt x="528" y="152"/>
                  </a:lnTo>
                  <a:lnTo>
                    <a:pt x="528" y="154"/>
                  </a:lnTo>
                  <a:lnTo>
                    <a:pt x="530" y="160"/>
                  </a:lnTo>
                  <a:lnTo>
                    <a:pt x="514" y="162"/>
                  </a:lnTo>
                  <a:lnTo>
                    <a:pt x="496" y="170"/>
                  </a:lnTo>
                  <a:lnTo>
                    <a:pt x="480" y="182"/>
                  </a:lnTo>
                  <a:lnTo>
                    <a:pt x="468" y="192"/>
                  </a:lnTo>
                  <a:lnTo>
                    <a:pt x="460" y="192"/>
                  </a:lnTo>
                  <a:lnTo>
                    <a:pt x="456" y="196"/>
                  </a:lnTo>
                  <a:lnTo>
                    <a:pt x="450" y="200"/>
                  </a:lnTo>
                  <a:lnTo>
                    <a:pt x="448" y="204"/>
                  </a:lnTo>
                  <a:lnTo>
                    <a:pt x="446" y="210"/>
                  </a:lnTo>
                  <a:lnTo>
                    <a:pt x="432" y="216"/>
                  </a:lnTo>
                  <a:lnTo>
                    <a:pt x="422" y="222"/>
                  </a:lnTo>
                  <a:lnTo>
                    <a:pt x="410" y="228"/>
                  </a:lnTo>
                  <a:lnTo>
                    <a:pt x="408" y="232"/>
                  </a:lnTo>
                  <a:lnTo>
                    <a:pt x="408" y="238"/>
                  </a:lnTo>
                  <a:lnTo>
                    <a:pt x="404" y="240"/>
                  </a:lnTo>
                  <a:lnTo>
                    <a:pt x="400" y="244"/>
                  </a:lnTo>
                  <a:lnTo>
                    <a:pt x="400" y="252"/>
                  </a:lnTo>
                  <a:lnTo>
                    <a:pt x="398" y="262"/>
                  </a:lnTo>
                  <a:lnTo>
                    <a:pt x="394" y="262"/>
                  </a:lnTo>
                  <a:lnTo>
                    <a:pt x="390" y="264"/>
                  </a:lnTo>
                  <a:lnTo>
                    <a:pt x="386" y="266"/>
                  </a:lnTo>
                  <a:lnTo>
                    <a:pt x="382" y="270"/>
                  </a:lnTo>
                  <a:lnTo>
                    <a:pt x="382" y="304"/>
                  </a:lnTo>
                  <a:lnTo>
                    <a:pt x="380" y="338"/>
                  </a:lnTo>
                  <a:lnTo>
                    <a:pt x="390" y="338"/>
                  </a:lnTo>
                  <a:lnTo>
                    <a:pt x="398" y="338"/>
                  </a:lnTo>
                  <a:lnTo>
                    <a:pt x="398" y="340"/>
                  </a:lnTo>
                  <a:lnTo>
                    <a:pt x="400" y="344"/>
                  </a:lnTo>
                  <a:lnTo>
                    <a:pt x="412" y="348"/>
                  </a:lnTo>
                  <a:lnTo>
                    <a:pt x="424" y="356"/>
                  </a:lnTo>
                  <a:lnTo>
                    <a:pt x="436" y="362"/>
                  </a:lnTo>
                  <a:lnTo>
                    <a:pt x="436" y="366"/>
                  </a:lnTo>
                  <a:lnTo>
                    <a:pt x="436" y="370"/>
                  </a:lnTo>
                  <a:lnTo>
                    <a:pt x="464" y="370"/>
                  </a:lnTo>
                  <a:lnTo>
                    <a:pt x="492" y="372"/>
                  </a:lnTo>
                  <a:lnTo>
                    <a:pt x="506" y="370"/>
                  </a:lnTo>
                  <a:lnTo>
                    <a:pt x="518" y="370"/>
                  </a:lnTo>
                  <a:lnTo>
                    <a:pt x="518" y="366"/>
                  </a:lnTo>
                  <a:lnTo>
                    <a:pt x="518" y="362"/>
                  </a:lnTo>
                  <a:lnTo>
                    <a:pt x="542" y="358"/>
                  </a:lnTo>
                  <a:lnTo>
                    <a:pt x="566" y="350"/>
                  </a:lnTo>
                  <a:lnTo>
                    <a:pt x="590" y="344"/>
                  </a:lnTo>
                  <a:lnTo>
                    <a:pt x="594" y="340"/>
                  </a:lnTo>
                  <a:lnTo>
                    <a:pt x="600" y="336"/>
                  </a:lnTo>
                  <a:lnTo>
                    <a:pt x="704" y="336"/>
                  </a:lnTo>
                  <a:lnTo>
                    <a:pt x="808" y="338"/>
                  </a:lnTo>
                  <a:lnTo>
                    <a:pt x="808" y="340"/>
                  </a:lnTo>
                  <a:lnTo>
                    <a:pt x="808" y="344"/>
                  </a:lnTo>
                  <a:lnTo>
                    <a:pt x="834" y="350"/>
                  </a:lnTo>
                  <a:lnTo>
                    <a:pt x="860" y="358"/>
                  </a:lnTo>
                  <a:lnTo>
                    <a:pt x="886" y="364"/>
                  </a:lnTo>
                  <a:lnTo>
                    <a:pt x="896" y="370"/>
                  </a:lnTo>
                  <a:lnTo>
                    <a:pt x="908" y="370"/>
                  </a:lnTo>
                  <a:lnTo>
                    <a:pt x="920" y="372"/>
                  </a:lnTo>
                  <a:lnTo>
                    <a:pt x="930" y="378"/>
                  </a:lnTo>
                  <a:lnTo>
                    <a:pt x="934" y="378"/>
                  </a:lnTo>
                  <a:lnTo>
                    <a:pt x="938" y="380"/>
                  </a:lnTo>
                  <a:lnTo>
                    <a:pt x="938" y="384"/>
                  </a:lnTo>
                  <a:lnTo>
                    <a:pt x="938" y="388"/>
                  </a:lnTo>
                  <a:lnTo>
                    <a:pt x="942" y="388"/>
                  </a:lnTo>
                  <a:lnTo>
                    <a:pt x="948" y="388"/>
                  </a:lnTo>
                  <a:lnTo>
                    <a:pt x="948" y="396"/>
                  </a:lnTo>
                  <a:lnTo>
                    <a:pt x="948" y="404"/>
                  </a:lnTo>
                  <a:lnTo>
                    <a:pt x="974" y="408"/>
                  </a:lnTo>
                  <a:lnTo>
                    <a:pt x="998" y="422"/>
                  </a:lnTo>
                  <a:lnTo>
                    <a:pt x="1002" y="422"/>
                  </a:lnTo>
                  <a:lnTo>
                    <a:pt x="1006" y="424"/>
                  </a:lnTo>
                  <a:lnTo>
                    <a:pt x="1008" y="424"/>
                  </a:lnTo>
                  <a:lnTo>
                    <a:pt x="1012" y="428"/>
                  </a:lnTo>
                  <a:lnTo>
                    <a:pt x="1024" y="428"/>
                  </a:lnTo>
                  <a:lnTo>
                    <a:pt x="1040" y="430"/>
                  </a:lnTo>
                  <a:lnTo>
                    <a:pt x="1040" y="426"/>
                  </a:lnTo>
                  <a:lnTo>
                    <a:pt x="1040" y="422"/>
                  </a:lnTo>
                  <a:lnTo>
                    <a:pt x="1062" y="422"/>
                  </a:lnTo>
                  <a:lnTo>
                    <a:pt x="1084" y="422"/>
                  </a:lnTo>
                  <a:lnTo>
                    <a:pt x="1086" y="418"/>
                  </a:lnTo>
                  <a:lnTo>
                    <a:pt x="1090" y="416"/>
                  </a:lnTo>
                  <a:lnTo>
                    <a:pt x="1092" y="414"/>
                  </a:lnTo>
                  <a:lnTo>
                    <a:pt x="1094" y="414"/>
                  </a:lnTo>
                  <a:lnTo>
                    <a:pt x="1098" y="414"/>
                  </a:lnTo>
                  <a:lnTo>
                    <a:pt x="1112" y="420"/>
                  </a:lnTo>
                  <a:lnTo>
                    <a:pt x="1126" y="422"/>
                  </a:lnTo>
                  <a:lnTo>
                    <a:pt x="1142" y="422"/>
                  </a:lnTo>
                  <a:lnTo>
                    <a:pt x="1146" y="432"/>
                  </a:lnTo>
                  <a:lnTo>
                    <a:pt x="1156" y="438"/>
                  </a:lnTo>
                  <a:lnTo>
                    <a:pt x="1168" y="440"/>
                  </a:lnTo>
                  <a:lnTo>
                    <a:pt x="1180" y="442"/>
                  </a:lnTo>
                  <a:lnTo>
                    <a:pt x="1190" y="446"/>
                  </a:lnTo>
                  <a:lnTo>
                    <a:pt x="1214" y="446"/>
                  </a:lnTo>
                  <a:lnTo>
                    <a:pt x="1236" y="448"/>
                  </a:lnTo>
                  <a:lnTo>
                    <a:pt x="1242" y="450"/>
                  </a:lnTo>
                  <a:lnTo>
                    <a:pt x="1246" y="454"/>
                  </a:lnTo>
                  <a:lnTo>
                    <a:pt x="1274" y="454"/>
                  </a:lnTo>
                  <a:lnTo>
                    <a:pt x="1302" y="454"/>
                  </a:lnTo>
                  <a:lnTo>
                    <a:pt x="1314" y="462"/>
                  </a:lnTo>
                  <a:lnTo>
                    <a:pt x="1326" y="468"/>
                  </a:lnTo>
                  <a:lnTo>
                    <a:pt x="1338" y="474"/>
                  </a:lnTo>
                  <a:lnTo>
                    <a:pt x="1350" y="480"/>
                  </a:lnTo>
                  <a:lnTo>
                    <a:pt x="1360" y="490"/>
                  </a:lnTo>
                  <a:lnTo>
                    <a:pt x="1366" y="504"/>
                  </a:lnTo>
                  <a:lnTo>
                    <a:pt x="1402" y="510"/>
                  </a:lnTo>
                  <a:lnTo>
                    <a:pt x="1438" y="514"/>
                  </a:lnTo>
                  <a:lnTo>
                    <a:pt x="1438" y="510"/>
                  </a:lnTo>
                  <a:lnTo>
                    <a:pt x="1440" y="506"/>
                  </a:lnTo>
                  <a:lnTo>
                    <a:pt x="1454" y="506"/>
                  </a:lnTo>
                  <a:lnTo>
                    <a:pt x="1468" y="506"/>
                  </a:lnTo>
                  <a:lnTo>
                    <a:pt x="1478" y="500"/>
                  </a:lnTo>
                  <a:lnTo>
                    <a:pt x="1486" y="490"/>
                  </a:lnTo>
                  <a:lnTo>
                    <a:pt x="1496" y="486"/>
                  </a:lnTo>
                  <a:lnTo>
                    <a:pt x="1512" y="480"/>
                  </a:lnTo>
                  <a:lnTo>
                    <a:pt x="1526" y="472"/>
                  </a:lnTo>
                  <a:lnTo>
                    <a:pt x="1536" y="466"/>
                  </a:lnTo>
                  <a:lnTo>
                    <a:pt x="1548" y="466"/>
                  </a:lnTo>
                  <a:lnTo>
                    <a:pt x="1560" y="464"/>
                  </a:lnTo>
                  <a:lnTo>
                    <a:pt x="1560" y="460"/>
                  </a:lnTo>
                  <a:lnTo>
                    <a:pt x="1560" y="454"/>
                  </a:lnTo>
                  <a:lnTo>
                    <a:pt x="1578" y="452"/>
                  </a:lnTo>
                  <a:lnTo>
                    <a:pt x="1596" y="448"/>
                  </a:lnTo>
                  <a:lnTo>
                    <a:pt x="1614" y="440"/>
                  </a:lnTo>
                  <a:lnTo>
                    <a:pt x="1648" y="440"/>
                  </a:lnTo>
                  <a:lnTo>
                    <a:pt x="1684" y="440"/>
                  </a:lnTo>
                  <a:lnTo>
                    <a:pt x="1688" y="442"/>
                  </a:lnTo>
                  <a:lnTo>
                    <a:pt x="1690" y="444"/>
                  </a:lnTo>
                  <a:lnTo>
                    <a:pt x="1692" y="446"/>
                  </a:lnTo>
                  <a:lnTo>
                    <a:pt x="1696" y="446"/>
                  </a:lnTo>
                  <a:lnTo>
                    <a:pt x="1700" y="448"/>
                  </a:lnTo>
                  <a:lnTo>
                    <a:pt x="1700" y="452"/>
                  </a:lnTo>
                  <a:lnTo>
                    <a:pt x="1700" y="454"/>
                  </a:lnTo>
                  <a:lnTo>
                    <a:pt x="1716" y="456"/>
                  </a:lnTo>
                  <a:lnTo>
                    <a:pt x="1732" y="456"/>
                  </a:lnTo>
                  <a:lnTo>
                    <a:pt x="1750" y="472"/>
                  </a:lnTo>
                  <a:lnTo>
                    <a:pt x="1770" y="484"/>
                  </a:lnTo>
                  <a:lnTo>
                    <a:pt x="1792" y="490"/>
                  </a:lnTo>
                  <a:lnTo>
                    <a:pt x="1794" y="494"/>
                  </a:lnTo>
                  <a:lnTo>
                    <a:pt x="1794" y="498"/>
                  </a:lnTo>
                  <a:lnTo>
                    <a:pt x="1810" y="496"/>
                  </a:lnTo>
                  <a:lnTo>
                    <a:pt x="1830" y="494"/>
                  </a:lnTo>
                  <a:lnTo>
                    <a:pt x="1848" y="490"/>
                  </a:lnTo>
                  <a:lnTo>
                    <a:pt x="1862" y="482"/>
                  </a:lnTo>
                  <a:lnTo>
                    <a:pt x="1890" y="480"/>
                  </a:lnTo>
                  <a:lnTo>
                    <a:pt x="1918" y="480"/>
                  </a:lnTo>
                  <a:lnTo>
                    <a:pt x="1924" y="476"/>
                  </a:lnTo>
                  <a:lnTo>
                    <a:pt x="1928" y="474"/>
                  </a:lnTo>
                  <a:lnTo>
                    <a:pt x="2024" y="474"/>
                  </a:lnTo>
                  <a:lnTo>
                    <a:pt x="2120" y="474"/>
                  </a:lnTo>
                  <a:lnTo>
                    <a:pt x="2126" y="478"/>
                  </a:lnTo>
                  <a:lnTo>
                    <a:pt x="2132" y="480"/>
                  </a:lnTo>
                  <a:lnTo>
                    <a:pt x="2138" y="480"/>
                  </a:lnTo>
                  <a:lnTo>
                    <a:pt x="2146" y="482"/>
                  </a:lnTo>
                  <a:lnTo>
                    <a:pt x="2146" y="486"/>
                  </a:lnTo>
                  <a:lnTo>
                    <a:pt x="2146" y="490"/>
                  </a:lnTo>
                  <a:lnTo>
                    <a:pt x="2156" y="490"/>
                  </a:lnTo>
                  <a:lnTo>
                    <a:pt x="2166" y="490"/>
                  </a:lnTo>
                  <a:lnTo>
                    <a:pt x="2166" y="496"/>
                  </a:lnTo>
                  <a:lnTo>
                    <a:pt x="2164" y="502"/>
                  </a:lnTo>
                  <a:lnTo>
                    <a:pt x="2164" y="506"/>
                  </a:lnTo>
                  <a:lnTo>
                    <a:pt x="2160" y="512"/>
                  </a:lnTo>
                  <a:lnTo>
                    <a:pt x="2156" y="516"/>
                  </a:lnTo>
                  <a:lnTo>
                    <a:pt x="2156" y="522"/>
                  </a:lnTo>
                  <a:lnTo>
                    <a:pt x="2156" y="534"/>
                  </a:lnTo>
                  <a:lnTo>
                    <a:pt x="2156" y="548"/>
                  </a:lnTo>
                  <a:lnTo>
                    <a:pt x="2156" y="560"/>
                  </a:lnTo>
                  <a:lnTo>
                    <a:pt x="2156" y="564"/>
                  </a:lnTo>
                  <a:lnTo>
                    <a:pt x="2160" y="568"/>
                  </a:lnTo>
                  <a:lnTo>
                    <a:pt x="2164" y="570"/>
                  </a:lnTo>
                  <a:lnTo>
                    <a:pt x="2164" y="594"/>
                  </a:lnTo>
                  <a:lnTo>
                    <a:pt x="2164" y="618"/>
                  </a:lnTo>
                  <a:lnTo>
                    <a:pt x="2154" y="626"/>
                  </a:lnTo>
                  <a:lnTo>
                    <a:pt x="2150" y="634"/>
                  </a:lnTo>
                  <a:lnTo>
                    <a:pt x="2148" y="640"/>
                  </a:lnTo>
                  <a:lnTo>
                    <a:pt x="2146" y="652"/>
                  </a:lnTo>
                  <a:lnTo>
                    <a:pt x="2136" y="660"/>
                  </a:lnTo>
                  <a:lnTo>
                    <a:pt x="2128" y="668"/>
                  </a:lnTo>
                  <a:lnTo>
                    <a:pt x="2128" y="674"/>
                  </a:lnTo>
                  <a:lnTo>
                    <a:pt x="2126" y="686"/>
                  </a:lnTo>
                  <a:lnTo>
                    <a:pt x="2126" y="700"/>
                  </a:lnTo>
                  <a:lnTo>
                    <a:pt x="2128" y="712"/>
                  </a:lnTo>
                  <a:lnTo>
                    <a:pt x="2128" y="716"/>
                  </a:lnTo>
                  <a:lnTo>
                    <a:pt x="2134" y="722"/>
                  </a:lnTo>
                  <a:lnTo>
                    <a:pt x="2138" y="726"/>
                  </a:lnTo>
                  <a:lnTo>
                    <a:pt x="2142" y="730"/>
                  </a:lnTo>
                  <a:lnTo>
                    <a:pt x="2144" y="736"/>
                  </a:lnTo>
                  <a:lnTo>
                    <a:pt x="2146" y="742"/>
                  </a:lnTo>
                  <a:lnTo>
                    <a:pt x="2156" y="744"/>
                  </a:lnTo>
                  <a:lnTo>
                    <a:pt x="2164" y="744"/>
                  </a:lnTo>
                  <a:lnTo>
                    <a:pt x="2168" y="744"/>
                  </a:lnTo>
                  <a:lnTo>
                    <a:pt x="2170" y="746"/>
                  </a:lnTo>
                  <a:lnTo>
                    <a:pt x="2172" y="752"/>
                  </a:lnTo>
                  <a:lnTo>
                    <a:pt x="2174" y="758"/>
                  </a:lnTo>
                  <a:lnTo>
                    <a:pt x="2174" y="766"/>
                  </a:lnTo>
                  <a:lnTo>
                    <a:pt x="2180" y="778"/>
                  </a:lnTo>
                  <a:lnTo>
                    <a:pt x="2184" y="788"/>
                  </a:lnTo>
                  <a:lnTo>
                    <a:pt x="2190" y="800"/>
                  </a:lnTo>
                  <a:lnTo>
                    <a:pt x="2190" y="810"/>
                  </a:lnTo>
                  <a:lnTo>
                    <a:pt x="2190" y="822"/>
                  </a:lnTo>
                  <a:lnTo>
                    <a:pt x="2188" y="826"/>
                  </a:lnTo>
                  <a:lnTo>
                    <a:pt x="2184" y="830"/>
                  </a:lnTo>
                  <a:lnTo>
                    <a:pt x="2184" y="832"/>
                  </a:lnTo>
                  <a:lnTo>
                    <a:pt x="2182" y="838"/>
                  </a:lnTo>
                  <a:lnTo>
                    <a:pt x="2174" y="838"/>
                  </a:lnTo>
                  <a:lnTo>
                    <a:pt x="2166" y="838"/>
                  </a:lnTo>
                  <a:lnTo>
                    <a:pt x="2164" y="840"/>
                  </a:lnTo>
                  <a:lnTo>
                    <a:pt x="2164" y="844"/>
                  </a:lnTo>
                  <a:lnTo>
                    <a:pt x="2156" y="848"/>
                  </a:lnTo>
                  <a:lnTo>
                    <a:pt x="2152" y="850"/>
                  </a:lnTo>
                  <a:lnTo>
                    <a:pt x="2148" y="856"/>
                  </a:lnTo>
                  <a:lnTo>
                    <a:pt x="2146" y="862"/>
                  </a:lnTo>
                  <a:lnTo>
                    <a:pt x="2146" y="870"/>
                  </a:lnTo>
                  <a:lnTo>
                    <a:pt x="2136" y="870"/>
                  </a:lnTo>
                  <a:lnTo>
                    <a:pt x="2128" y="872"/>
                  </a:lnTo>
                  <a:lnTo>
                    <a:pt x="2128" y="874"/>
                  </a:lnTo>
                  <a:lnTo>
                    <a:pt x="2126" y="880"/>
                  </a:lnTo>
                  <a:lnTo>
                    <a:pt x="2122" y="880"/>
                  </a:lnTo>
                  <a:lnTo>
                    <a:pt x="2118" y="880"/>
                  </a:lnTo>
                  <a:lnTo>
                    <a:pt x="2116" y="894"/>
                  </a:lnTo>
                  <a:lnTo>
                    <a:pt x="2116" y="910"/>
                  </a:lnTo>
                  <a:lnTo>
                    <a:pt x="2106" y="918"/>
                  </a:lnTo>
                  <a:lnTo>
                    <a:pt x="2096" y="928"/>
                  </a:lnTo>
                  <a:lnTo>
                    <a:pt x="2080" y="932"/>
                  </a:lnTo>
                  <a:lnTo>
                    <a:pt x="2074" y="940"/>
                  </a:lnTo>
                  <a:lnTo>
                    <a:pt x="2072" y="952"/>
                  </a:lnTo>
                  <a:lnTo>
                    <a:pt x="2070" y="968"/>
                  </a:lnTo>
                  <a:lnTo>
                    <a:pt x="2066" y="970"/>
                  </a:lnTo>
                  <a:lnTo>
                    <a:pt x="2064" y="974"/>
                  </a:lnTo>
                  <a:lnTo>
                    <a:pt x="2062" y="976"/>
                  </a:lnTo>
                  <a:lnTo>
                    <a:pt x="2062" y="982"/>
                  </a:lnTo>
                  <a:lnTo>
                    <a:pt x="2048" y="982"/>
                  </a:lnTo>
                  <a:lnTo>
                    <a:pt x="2034" y="982"/>
                  </a:lnTo>
                  <a:lnTo>
                    <a:pt x="2034" y="984"/>
                  </a:lnTo>
                  <a:lnTo>
                    <a:pt x="2034" y="988"/>
                  </a:lnTo>
                  <a:lnTo>
                    <a:pt x="2010" y="994"/>
                  </a:lnTo>
                  <a:lnTo>
                    <a:pt x="1986" y="1000"/>
                  </a:lnTo>
                  <a:lnTo>
                    <a:pt x="1982" y="1004"/>
                  </a:lnTo>
                  <a:lnTo>
                    <a:pt x="1980" y="1008"/>
                  </a:lnTo>
                  <a:lnTo>
                    <a:pt x="1978" y="1072"/>
                  </a:lnTo>
                  <a:lnTo>
                    <a:pt x="1976" y="1138"/>
                  </a:lnTo>
                  <a:lnTo>
                    <a:pt x="1974" y="1138"/>
                  </a:lnTo>
                  <a:lnTo>
                    <a:pt x="1972" y="1140"/>
                  </a:lnTo>
                  <a:lnTo>
                    <a:pt x="1970" y="1142"/>
                  </a:lnTo>
                  <a:lnTo>
                    <a:pt x="1966" y="1142"/>
                  </a:lnTo>
                  <a:lnTo>
                    <a:pt x="1960" y="1144"/>
                  </a:lnTo>
                  <a:lnTo>
                    <a:pt x="1952" y="1152"/>
                  </a:lnTo>
                  <a:lnTo>
                    <a:pt x="1946" y="1158"/>
                  </a:lnTo>
                  <a:lnTo>
                    <a:pt x="1944" y="1164"/>
                  </a:lnTo>
                  <a:lnTo>
                    <a:pt x="1942" y="1176"/>
                  </a:lnTo>
                  <a:lnTo>
                    <a:pt x="1950" y="1182"/>
                  </a:lnTo>
                  <a:lnTo>
                    <a:pt x="1958" y="1190"/>
                  </a:lnTo>
                  <a:lnTo>
                    <a:pt x="1958" y="1208"/>
                  </a:lnTo>
                  <a:lnTo>
                    <a:pt x="1958" y="1230"/>
                  </a:lnTo>
                  <a:lnTo>
                    <a:pt x="1952" y="1240"/>
                  </a:lnTo>
                  <a:lnTo>
                    <a:pt x="1950" y="1254"/>
                  </a:lnTo>
                  <a:lnTo>
                    <a:pt x="1952" y="1268"/>
                  </a:lnTo>
                  <a:lnTo>
                    <a:pt x="1960" y="1276"/>
                  </a:lnTo>
                  <a:lnTo>
                    <a:pt x="1972" y="1286"/>
                  </a:lnTo>
                  <a:lnTo>
                    <a:pt x="1990" y="1286"/>
                  </a:lnTo>
                  <a:lnTo>
                    <a:pt x="2010" y="1286"/>
                  </a:lnTo>
                  <a:lnTo>
                    <a:pt x="2012" y="1290"/>
                  </a:lnTo>
                  <a:lnTo>
                    <a:pt x="2014" y="1290"/>
                  </a:lnTo>
                  <a:lnTo>
                    <a:pt x="2018" y="1292"/>
                  </a:lnTo>
                  <a:lnTo>
                    <a:pt x="2020" y="1294"/>
                  </a:lnTo>
                  <a:lnTo>
                    <a:pt x="2024" y="1294"/>
                  </a:lnTo>
                  <a:lnTo>
                    <a:pt x="2026" y="1298"/>
                  </a:lnTo>
                  <a:lnTo>
                    <a:pt x="2028" y="1302"/>
                  </a:lnTo>
                  <a:lnTo>
                    <a:pt x="2030" y="1306"/>
                  </a:lnTo>
                  <a:lnTo>
                    <a:pt x="2034" y="1308"/>
                  </a:lnTo>
                  <a:lnTo>
                    <a:pt x="2034" y="1324"/>
                  </a:lnTo>
                  <a:lnTo>
                    <a:pt x="2034" y="1338"/>
                  </a:lnTo>
                  <a:lnTo>
                    <a:pt x="2030" y="1342"/>
                  </a:lnTo>
                  <a:lnTo>
                    <a:pt x="2028" y="1344"/>
                  </a:lnTo>
                  <a:lnTo>
                    <a:pt x="2010" y="1354"/>
                  </a:lnTo>
                  <a:lnTo>
                    <a:pt x="2000" y="1366"/>
                  </a:lnTo>
                  <a:lnTo>
                    <a:pt x="1998" y="1382"/>
                  </a:lnTo>
                  <a:lnTo>
                    <a:pt x="1998" y="1406"/>
                  </a:lnTo>
                  <a:lnTo>
                    <a:pt x="1988" y="1406"/>
                  </a:lnTo>
                  <a:lnTo>
                    <a:pt x="1978" y="1406"/>
                  </a:lnTo>
                  <a:lnTo>
                    <a:pt x="1978" y="1410"/>
                  </a:lnTo>
                  <a:lnTo>
                    <a:pt x="1978" y="1414"/>
                  </a:lnTo>
                  <a:lnTo>
                    <a:pt x="1896" y="1414"/>
                  </a:lnTo>
                  <a:lnTo>
                    <a:pt x="1812" y="1414"/>
                  </a:lnTo>
                  <a:lnTo>
                    <a:pt x="1806" y="1418"/>
                  </a:lnTo>
                  <a:lnTo>
                    <a:pt x="1802" y="1422"/>
                  </a:lnTo>
                  <a:lnTo>
                    <a:pt x="1784" y="1414"/>
                  </a:lnTo>
                  <a:lnTo>
                    <a:pt x="1766" y="1414"/>
                  </a:lnTo>
                  <a:lnTo>
                    <a:pt x="1746" y="1414"/>
                  </a:lnTo>
                  <a:lnTo>
                    <a:pt x="1742" y="1404"/>
                  </a:lnTo>
                  <a:lnTo>
                    <a:pt x="1732" y="1396"/>
                  </a:lnTo>
                  <a:lnTo>
                    <a:pt x="1722" y="1386"/>
                  </a:lnTo>
                  <a:lnTo>
                    <a:pt x="1714" y="1380"/>
                  </a:lnTo>
                  <a:lnTo>
                    <a:pt x="1706" y="1380"/>
                  </a:lnTo>
                  <a:lnTo>
                    <a:pt x="1700" y="1378"/>
                  </a:lnTo>
                  <a:lnTo>
                    <a:pt x="1692" y="1374"/>
                  </a:lnTo>
                  <a:lnTo>
                    <a:pt x="1686" y="1370"/>
                  </a:lnTo>
                  <a:lnTo>
                    <a:pt x="1656" y="1370"/>
                  </a:lnTo>
                  <a:lnTo>
                    <a:pt x="1638" y="1370"/>
                  </a:lnTo>
                  <a:lnTo>
                    <a:pt x="1626" y="1370"/>
                  </a:lnTo>
                  <a:lnTo>
                    <a:pt x="1620" y="1370"/>
                  </a:lnTo>
                  <a:lnTo>
                    <a:pt x="1618" y="1370"/>
                  </a:lnTo>
                  <a:lnTo>
                    <a:pt x="1616" y="1372"/>
                  </a:lnTo>
                  <a:lnTo>
                    <a:pt x="1610" y="1376"/>
                  </a:lnTo>
                  <a:lnTo>
                    <a:pt x="1604" y="1378"/>
                  </a:lnTo>
                  <a:lnTo>
                    <a:pt x="1596" y="1380"/>
                  </a:lnTo>
                  <a:lnTo>
                    <a:pt x="1588" y="1380"/>
                  </a:lnTo>
                  <a:lnTo>
                    <a:pt x="1580" y="1396"/>
                  </a:lnTo>
                  <a:lnTo>
                    <a:pt x="1568" y="1408"/>
                  </a:lnTo>
                  <a:lnTo>
                    <a:pt x="1552" y="1414"/>
                  </a:lnTo>
                  <a:lnTo>
                    <a:pt x="1552" y="1422"/>
                  </a:lnTo>
                  <a:lnTo>
                    <a:pt x="1550" y="1430"/>
                  </a:lnTo>
                  <a:lnTo>
                    <a:pt x="1522" y="1430"/>
                  </a:lnTo>
                  <a:lnTo>
                    <a:pt x="1492" y="1430"/>
                  </a:lnTo>
                  <a:lnTo>
                    <a:pt x="1482" y="1422"/>
                  </a:lnTo>
                  <a:lnTo>
                    <a:pt x="1472" y="1414"/>
                  </a:lnTo>
                  <a:lnTo>
                    <a:pt x="1454" y="1412"/>
                  </a:lnTo>
                  <a:lnTo>
                    <a:pt x="1440" y="1406"/>
                  </a:lnTo>
                  <a:lnTo>
                    <a:pt x="1428" y="1400"/>
                  </a:lnTo>
                  <a:lnTo>
                    <a:pt x="1412" y="1396"/>
                  </a:lnTo>
                  <a:lnTo>
                    <a:pt x="1410" y="1392"/>
                  </a:lnTo>
                  <a:lnTo>
                    <a:pt x="1410" y="1388"/>
                  </a:lnTo>
                  <a:lnTo>
                    <a:pt x="1398" y="1384"/>
                  </a:lnTo>
                  <a:lnTo>
                    <a:pt x="1384" y="1380"/>
                  </a:lnTo>
                  <a:lnTo>
                    <a:pt x="1374" y="1372"/>
                  </a:lnTo>
                  <a:close/>
                </a:path>
              </a:pathLst>
            </a:custGeom>
            <a:solidFill>
              <a:srgbClr val="C00000">
                <a:alpha val="75000"/>
              </a:srgbClr>
            </a:solidFill>
            <a:ln w="12700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4031342" y="1778834"/>
              <a:ext cx="2530939" cy="1628919"/>
            </a:xfrm>
            <a:custGeom>
              <a:avLst/>
              <a:gdLst>
                <a:gd name="T0" fmla="*/ 0 w 2144"/>
                <a:gd name="T1" fmla="*/ 1114 h 1380"/>
                <a:gd name="T2" fmla="*/ 104 w 2144"/>
                <a:gd name="T3" fmla="*/ 938 h 1380"/>
                <a:gd name="T4" fmla="*/ 138 w 2144"/>
                <a:gd name="T5" fmla="*/ 888 h 1380"/>
                <a:gd name="T6" fmla="*/ 202 w 2144"/>
                <a:gd name="T7" fmla="*/ 830 h 1380"/>
                <a:gd name="T8" fmla="*/ 240 w 2144"/>
                <a:gd name="T9" fmla="*/ 794 h 1380"/>
                <a:gd name="T10" fmla="*/ 210 w 2144"/>
                <a:gd name="T11" fmla="*/ 686 h 1380"/>
                <a:gd name="T12" fmla="*/ 210 w 2144"/>
                <a:gd name="T13" fmla="*/ 584 h 1380"/>
                <a:gd name="T14" fmla="*/ 218 w 2144"/>
                <a:gd name="T15" fmla="*/ 460 h 1380"/>
                <a:gd name="T16" fmla="*/ 278 w 2144"/>
                <a:gd name="T17" fmla="*/ 464 h 1380"/>
                <a:gd name="T18" fmla="*/ 462 w 2144"/>
                <a:gd name="T19" fmla="*/ 516 h 1380"/>
                <a:gd name="T20" fmla="*/ 612 w 2144"/>
                <a:gd name="T21" fmla="*/ 478 h 1380"/>
                <a:gd name="T22" fmla="*/ 732 w 2144"/>
                <a:gd name="T23" fmla="*/ 356 h 1380"/>
                <a:gd name="T24" fmla="*/ 792 w 2144"/>
                <a:gd name="T25" fmla="*/ 288 h 1380"/>
                <a:gd name="T26" fmla="*/ 874 w 2144"/>
                <a:gd name="T27" fmla="*/ 236 h 1380"/>
                <a:gd name="T28" fmla="*/ 928 w 2144"/>
                <a:gd name="T29" fmla="*/ 190 h 1380"/>
                <a:gd name="T30" fmla="*/ 1056 w 2144"/>
                <a:gd name="T31" fmla="*/ 122 h 1380"/>
                <a:gd name="T32" fmla="*/ 1208 w 2144"/>
                <a:gd name="T33" fmla="*/ 82 h 1380"/>
                <a:gd name="T34" fmla="*/ 1418 w 2144"/>
                <a:gd name="T35" fmla="*/ 42 h 1380"/>
                <a:gd name="T36" fmla="*/ 1568 w 2144"/>
                <a:gd name="T37" fmla="*/ 8 h 1380"/>
                <a:gd name="T38" fmla="*/ 1768 w 2144"/>
                <a:gd name="T39" fmla="*/ 18 h 1380"/>
                <a:gd name="T40" fmla="*/ 1850 w 2144"/>
                <a:gd name="T41" fmla="*/ 82 h 1380"/>
                <a:gd name="T42" fmla="*/ 1962 w 2144"/>
                <a:gd name="T43" fmla="*/ 86 h 1380"/>
                <a:gd name="T44" fmla="*/ 2086 w 2144"/>
                <a:gd name="T45" fmla="*/ 84 h 1380"/>
                <a:gd name="T46" fmla="*/ 2128 w 2144"/>
                <a:gd name="T47" fmla="*/ 62 h 1380"/>
                <a:gd name="T48" fmla="*/ 2138 w 2144"/>
                <a:gd name="T49" fmla="*/ 126 h 1380"/>
                <a:gd name="T50" fmla="*/ 2060 w 2144"/>
                <a:gd name="T51" fmla="*/ 208 h 1380"/>
                <a:gd name="T52" fmla="*/ 1934 w 2144"/>
                <a:gd name="T53" fmla="*/ 262 h 1380"/>
                <a:gd name="T54" fmla="*/ 1884 w 2144"/>
                <a:gd name="T55" fmla="*/ 344 h 1380"/>
                <a:gd name="T56" fmla="*/ 1790 w 2144"/>
                <a:gd name="T57" fmla="*/ 356 h 1380"/>
                <a:gd name="T58" fmla="*/ 1800 w 2144"/>
                <a:gd name="T59" fmla="*/ 448 h 1380"/>
                <a:gd name="T60" fmla="*/ 1714 w 2144"/>
                <a:gd name="T61" fmla="*/ 414 h 1380"/>
                <a:gd name="T62" fmla="*/ 1654 w 2144"/>
                <a:gd name="T63" fmla="*/ 430 h 1380"/>
                <a:gd name="T64" fmla="*/ 1610 w 2144"/>
                <a:gd name="T65" fmla="*/ 482 h 1380"/>
                <a:gd name="T66" fmla="*/ 1568 w 2144"/>
                <a:gd name="T67" fmla="*/ 508 h 1380"/>
                <a:gd name="T68" fmla="*/ 1542 w 2144"/>
                <a:gd name="T69" fmla="*/ 534 h 1380"/>
                <a:gd name="T70" fmla="*/ 1476 w 2144"/>
                <a:gd name="T71" fmla="*/ 596 h 1380"/>
                <a:gd name="T72" fmla="*/ 1430 w 2144"/>
                <a:gd name="T73" fmla="*/ 680 h 1380"/>
                <a:gd name="T74" fmla="*/ 1338 w 2144"/>
                <a:gd name="T75" fmla="*/ 760 h 1380"/>
                <a:gd name="T76" fmla="*/ 1212 w 2144"/>
                <a:gd name="T77" fmla="*/ 736 h 1380"/>
                <a:gd name="T78" fmla="*/ 1104 w 2144"/>
                <a:gd name="T79" fmla="*/ 622 h 1380"/>
                <a:gd name="T80" fmla="*/ 1056 w 2144"/>
                <a:gd name="T81" fmla="*/ 582 h 1380"/>
                <a:gd name="T82" fmla="*/ 986 w 2144"/>
                <a:gd name="T83" fmla="*/ 618 h 1380"/>
                <a:gd name="T84" fmla="*/ 862 w 2144"/>
                <a:gd name="T85" fmla="*/ 748 h 1380"/>
                <a:gd name="T86" fmla="*/ 900 w 2144"/>
                <a:gd name="T87" fmla="*/ 794 h 1380"/>
                <a:gd name="T88" fmla="*/ 930 w 2144"/>
                <a:gd name="T89" fmla="*/ 838 h 1380"/>
                <a:gd name="T90" fmla="*/ 966 w 2144"/>
                <a:gd name="T91" fmla="*/ 878 h 1380"/>
                <a:gd name="T92" fmla="*/ 954 w 2144"/>
                <a:gd name="T93" fmla="*/ 990 h 1380"/>
                <a:gd name="T94" fmla="*/ 948 w 2144"/>
                <a:gd name="T95" fmla="*/ 1050 h 1380"/>
                <a:gd name="T96" fmla="*/ 954 w 2144"/>
                <a:gd name="T97" fmla="*/ 1104 h 1380"/>
                <a:gd name="T98" fmla="*/ 1020 w 2144"/>
                <a:gd name="T99" fmla="*/ 1148 h 1380"/>
                <a:gd name="T100" fmla="*/ 986 w 2144"/>
                <a:gd name="T101" fmla="*/ 1226 h 1380"/>
                <a:gd name="T102" fmla="*/ 932 w 2144"/>
                <a:gd name="T103" fmla="*/ 1276 h 1380"/>
                <a:gd name="T104" fmla="*/ 900 w 2144"/>
                <a:gd name="T105" fmla="*/ 1316 h 1380"/>
                <a:gd name="T106" fmla="*/ 674 w 2144"/>
                <a:gd name="T107" fmla="*/ 1338 h 1380"/>
                <a:gd name="T108" fmla="*/ 566 w 2144"/>
                <a:gd name="T109" fmla="*/ 1346 h 1380"/>
                <a:gd name="T110" fmla="*/ 428 w 2144"/>
                <a:gd name="T111" fmla="*/ 1370 h 1380"/>
                <a:gd name="T112" fmla="*/ 268 w 2144"/>
                <a:gd name="T113" fmla="*/ 1370 h 1380"/>
                <a:gd name="T114" fmla="*/ 128 w 2144"/>
                <a:gd name="T115" fmla="*/ 1364 h 1380"/>
                <a:gd name="T116" fmla="*/ 62 w 2144"/>
                <a:gd name="T117" fmla="*/ 1356 h 1380"/>
                <a:gd name="T118" fmla="*/ 80 w 2144"/>
                <a:gd name="T119" fmla="*/ 1236 h 1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144" h="1380">
                  <a:moveTo>
                    <a:pt x="14" y="1184"/>
                  </a:moveTo>
                  <a:lnTo>
                    <a:pt x="16" y="1178"/>
                  </a:lnTo>
                  <a:lnTo>
                    <a:pt x="16" y="1166"/>
                  </a:lnTo>
                  <a:lnTo>
                    <a:pt x="16" y="1152"/>
                  </a:lnTo>
                  <a:lnTo>
                    <a:pt x="16" y="1142"/>
                  </a:lnTo>
                  <a:lnTo>
                    <a:pt x="14" y="1136"/>
                  </a:lnTo>
                  <a:lnTo>
                    <a:pt x="10" y="1132"/>
                  </a:lnTo>
                  <a:lnTo>
                    <a:pt x="6" y="1128"/>
                  </a:lnTo>
                  <a:lnTo>
                    <a:pt x="2" y="1124"/>
                  </a:lnTo>
                  <a:lnTo>
                    <a:pt x="0" y="1120"/>
                  </a:lnTo>
                  <a:lnTo>
                    <a:pt x="0" y="1114"/>
                  </a:lnTo>
                  <a:lnTo>
                    <a:pt x="16" y="1102"/>
                  </a:lnTo>
                  <a:lnTo>
                    <a:pt x="34" y="1090"/>
                  </a:lnTo>
                  <a:lnTo>
                    <a:pt x="34" y="1026"/>
                  </a:lnTo>
                  <a:lnTo>
                    <a:pt x="36" y="962"/>
                  </a:lnTo>
                  <a:lnTo>
                    <a:pt x="44" y="956"/>
                  </a:lnTo>
                  <a:lnTo>
                    <a:pt x="60" y="952"/>
                  </a:lnTo>
                  <a:lnTo>
                    <a:pt x="78" y="948"/>
                  </a:lnTo>
                  <a:lnTo>
                    <a:pt x="90" y="946"/>
                  </a:lnTo>
                  <a:lnTo>
                    <a:pt x="90" y="942"/>
                  </a:lnTo>
                  <a:lnTo>
                    <a:pt x="90" y="938"/>
                  </a:lnTo>
                  <a:lnTo>
                    <a:pt x="104" y="938"/>
                  </a:lnTo>
                  <a:lnTo>
                    <a:pt x="118" y="938"/>
                  </a:lnTo>
                  <a:lnTo>
                    <a:pt x="120" y="932"/>
                  </a:lnTo>
                  <a:lnTo>
                    <a:pt x="120" y="928"/>
                  </a:lnTo>
                  <a:lnTo>
                    <a:pt x="122" y="926"/>
                  </a:lnTo>
                  <a:lnTo>
                    <a:pt x="126" y="922"/>
                  </a:lnTo>
                  <a:lnTo>
                    <a:pt x="128" y="908"/>
                  </a:lnTo>
                  <a:lnTo>
                    <a:pt x="130" y="894"/>
                  </a:lnTo>
                  <a:lnTo>
                    <a:pt x="132" y="892"/>
                  </a:lnTo>
                  <a:lnTo>
                    <a:pt x="134" y="890"/>
                  </a:lnTo>
                  <a:lnTo>
                    <a:pt x="136" y="890"/>
                  </a:lnTo>
                  <a:lnTo>
                    <a:pt x="138" y="888"/>
                  </a:lnTo>
                  <a:lnTo>
                    <a:pt x="144" y="888"/>
                  </a:lnTo>
                  <a:lnTo>
                    <a:pt x="158" y="874"/>
                  </a:lnTo>
                  <a:lnTo>
                    <a:pt x="172" y="862"/>
                  </a:lnTo>
                  <a:lnTo>
                    <a:pt x="174" y="850"/>
                  </a:lnTo>
                  <a:lnTo>
                    <a:pt x="174" y="836"/>
                  </a:lnTo>
                  <a:lnTo>
                    <a:pt x="178" y="836"/>
                  </a:lnTo>
                  <a:lnTo>
                    <a:pt x="184" y="836"/>
                  </a:lnTo>
                  <a:lnTo>
                    <a:pt x="184" y="832"/>
                  </a:lnTo>
                  <a:lnTo>
                    <a:pt x="184" y="830"/>
                  </a:lnTo>
                  <a:lnTo>
                    <a:pt x="192" y="830"/>
                  </a:lnTo>
                  <a:lnTo>
                    <a:pt x="202" y="830"/>
                  </a:lnTo>
                  <a:lnTo>
                    <a:pt x="202" y="820"/>
                  </a:lnTo>
                  <a:lnTo>
                    <a:pt x="202" y="814"/>
                  </a:lnTo>
                  <a:lnTo>
                    <a:pt x="202" y="810"/>
                  </a:lnTo>
                  <a:lnTo>
                    <a:pt x="204" y="808"/>
                  </a:lnTo>
                  <a:lnTo>
                    <a:pt x="208" y="806"/>
                  </a:lnTo>
                  <a:lnTo>
                    <a:pt x="214" y="806"/>
                  </a:lnTo>
                  <a:lnTo>
                    <a:pt x="220" y="804"/>
                  </a:lnTo>
                  <a:lnTo>
                    <a:pt x="220" y="800"/>
                  </a:lnTo>
                  <a:lnTo>
                    <a:pt x="222" y="796"/>
                  </a:lnTo>
                  <a:lnTo>
                    <a:pt x="230" y="794"/>
                  </a:lnTo>
                  <a:lnTo>
                    <a:pt x="240" y="794"/>
                  </a:lnTo>
                  <a:lnTo>
                    <a:pt x="240" y="788"/>
                  </a:lnTo>
                  <a:lnTo>
                    <a:pt x="240" y="782"/>
                  </a:lnTo>
                  <a:lnTo>
                    <a:pt x="244" y="780"/>
                  </a:lnTo>
                  <a:lnTo>
                    <a:pt x="248" y="778"/>
                  </a:lnTo>
                  <a:lnTo>
                    <a:pt x="248" y="762"/>
                  </a:lnTo>
                  <a:lnTo>
                    <a:pt x="248" y="746"/>
                  </a:lnTo>
                  <a:lnTo>
                    <a:pt x="238" y="734"/>
                  </a:lnTo>
                  <a:lnTo>
                    <a:pt x="234" y="718"/>
                  </a:lnTo>
                  <a:lnTo>
                    <a:pt x="228" y="702"/>
                  </a:lnTo>
                  <a:lnTo>
                    <a:pt x="220" y="686"/>
                  </a:lnTo>
                  <a:lnTo>
                    <a:pt x="210" y="686"/>
                  </a:lnTo>
                  <a:lnTo>
                    <a:pt x="202" y="686"/>
                  </a:lnTo>
                  <a:lnTo>
                    <a:pt x="200" y="678"/>
                  </a:lnTo>
                  <a:lnTo>
                    <a:pt x="196" y="674"/>
                  </a:lnTo>
                  <a:lnTo>
                    <a:pt x="190" y="668"/>
                  </a:lnTo>
                  <a:lnTo>
                    <a:pt x="186" y="662"/>
                  </a:lnTo>
                  <a:lnTo>
                    <a:pt x="186" y="642"/>
                  </a:lnTo>
                  <a:lnTo>
                    <a:pt x="186" y="620"/>
                  </a:lnTo>
                  <a:lnTo>
                    <a:pt x="192" y="614"/>
                  </a:lnTo>
                  <a:lnTo>
                    <a:pt x="200" y="608"/>
                  </a:lnTo>
                  <a:lnTo>
                    <a:pt x="204" y="594"/>
                  </a:lnTo>
                  <a:lnTo>
                    <a:pt x="210" y="584"/>
                  </a:lnTo>
                  <a:lnTo>
                    <a:pt x="220" y="574"/>
                  </a:lnTo>
                  <a:lnTo>
                    <a:pt x="222" y="568"/>
                  </a:lnTo>
                  <a:lnTo>
                    <a:pt x="222" y="554"/>
                  </a:lnTo>
                  <a:lnTo>
                    <a:pt x="222" y="538"/>
                  </a:lnTo>
                  <a:lnTo>
                    <a:pt x="222" y="522"/>
                  </a:lnTo>
                  <a:lnTo>
                    <a:pt x="220" y="516"/>
                  </a:lnTo>
                  <a:lnTo>
                    <a:pt x="212" y="504"/>
                  </a:lnTo>
                  <a:lnTo>
                    <a:pt x="212" y="488"/>
                  </a:lnTo>
                  <a:lnTo>
                    <a:pt x="212" y="470"/>
                  </a:lnTo>
                  <a:lnTo>
                    <a:pt x="216" y="466"/>
                  </a:lnTo>
                  <a:lnTo>
                    <a:pt x="218" y="460"/>
                  </a:lnTo>
                  <a:lnTo>
                    <a:pt x="220" y="454"/>
                  </a:lnTo>
                  <a:lnTo>
                    <a:pt x="220" y="446"/>
                  </a:lnTo>
                  <a:lnTo>
                    <a:pt x="220" y="440"/>
                  </a:lnTo>
                  <a:lnTo>
                    <a:pt x="226" y="440"/>
                  </a:lnTo>
                  <a:lnTo>
                    <a:pt x="230" y="440"/>
                  </a:lnTo>
                  <a:lnTo>
                    <a:pt x="234" y="448"/>
                  </a:lnTo>
                  <a:lnTo>
                    <a:pt x="240" y="454"/>
                  </a:lnTo>
                  <a:lnTo>
                    <a:pt x="250" y="456"/>
                  </a:lnTo>
                  <a:lnTo>
                    <a:pt x="260" y="458"/>
                  </a:lnTo>
                  <a:lnTo>
                    <a:pt x="272" y="460"/>
                  </a:lnTo>
                  <a:lnTo>
                    <a:pt x="278" y="464"/>
                  </a:lnTo>
                  <a:lnTo>
                    <a:pt x="304" y="474"/>
                  </a:lnTo>
                  <a:lnTo>
                    <a:pt x="330" y="484"/>
                  </a:lnTo>
                  <a:lnTo>
                    <a:pt x="356" y="492"/>
                  </a:lnTo>
                  <a:lnTo>
                    <a:pt x="362" y="498"/>
                  </a:lnTo>
                  <a:lnTo>
                    <a:pt x="372" y="506"/>
                  </a:lnTo>
                  <a:lnTo>
                    <a:pt x="386" y="506"/>
                  </a:lnTo>
                  <a:lnTo>
                    <a:pt x="402" y="506"/>
                  </a:lnTo>
                  <a:lnTo>
                    <a:pt x="416" y="508"/>
                  </a:lnTo>
                  <a:lnTo>
                    <a:pt x="428" y="516"/>
                  </a:lnTo>
                  <a:lnTo>
                    <a:pt x="444" y="516"/>
                  </a:lnTo>
                  <a:lnTo>
                    <a:pt x="462" y="516"/>
                  </a:lnTo>
                  <a:lnTo>
                    <a:pt x="470" y="508"/>
                  </a:lnTo>
                  <a:lnTo>
                    <a:pt x="484" y="506"/>
                  </a:lnTo>
                  <a:lnTo>
                    <a:pt x="498" y="506"/>
                  </a:lnTo>
                  <a:lnTo>
                    <a:pt x="510" y="506"/>
                  </a:lnTo>
                  <a:lnTo>
                    <a:pt x="522" y="500"/>
                  </a:lnTo>
                  <a:lnTo>
                    <a:pt x="536" y="500"/>
                  </a:lnTo>
                  <a:lnTo>
                    <a:pt x="550" y="498"/>
                  </a:lnTo>
                  <a:lnTo>
                    <a:pt x="562" y="492"/>
                  </a:lnTo>
                  <a:lnTo>
                    <a:pt x="580" y="490"/>
                  </a:lnTo>
                  <a:lnTo>
                    <a:pt x="598" y="490"/>
                  </a:lnTo>
                  <a:lnTo>
                    <a:pt x="612" y="478"/>
                  </a:lnTo>
                  <a:lnTo>
                    <a:pt x="628" y="470"/>
                  </a:lnTo>
                  <a:lnTo>
                    <a:pt x="648" y="464"/>
                  </a:lnTo>
                  <a:lnTo>
                    <a:pt x="648" y="460"/>
                  </a:lnTo>
                  <a:lnTo>
                    <a:pt x="648" y="456"/>
                  </a:lnTo>
                  <a:lnTo>
                    <a:pt x="660" y="452"/>
                  </a:lnTo>
                  <a:lnTo>
                    <a:pt x="672" y="442"/>
                  </a:lnTo>
                  <a:lnTo>
                    <a:pt x="682" y="432"/>
                  </a:lnTo>
                  <a:lnTo>
                    <a:pt x="694" y="412"/>
                  </a:lnTo>
                  <a:lnTo>
                    <a:pt x="708" y="394"/>
                  </a:lnTo>
                  <a:lnTo>
                    <a:pt x="722" y="376"/>
                  </a:lnTo>
                  <a:lnTo>
                    <a:pt x="732" y="356"/>
                  </a:lnTo>
                  <a:lnTo>
                    <a:pt x="738" y="352"/>
                  </a:lnTo>
                  <a:lnTo>
                    <a:pt x="744" y="350"/>
                  </a:lnTo>
                  <a:lnTo>
                    <a:pt x="748" y="346"/>
                  </a:lnTo>
                  <a:lnTo>
                    <a:pt x="754" y="342"/>
                  </a:lnTo>
                  <a:lnTo>
                    <a:pt x="760" y="338"/>
                  </a:lnTo>
                  <a:lnTo>
                    <a:pt x="760" y="330"/>
                  </a:lnTo>
                  <a:lnTo>
                    <a:pt x="760" y="320"/>
                  </a:lnTo>
                  <a:lnTo>
                    <a:pt x="770" y="316"/>
                  </a:lnTo>
                  <a:lnTo>
                    <a:pt x="778" y="306"/>
                  </a:lnTo>
                  <a:lnTo>
                    <a:pt x="784" y="296"/>
                  </a:lnTo>
                  <a:lnTo>
                    <a:pt x="792" y="288"/>
                  </a:lnTo>
                  <a:lnTo>
                    <a:pt x="808" y="282"/>
                  </a:lnTo>
                  <a:lnTo>
                    <a:pt x="822" y="272"/>
                  </a:lnTo>
                  <a:lnTo>
                    <a:pt x="834" y="260"/>
                  </a:lnTo>
                  <a:lnTo>
                    <a:pt x="834" y="256"/>
                  </a:lnTo>
                  <a:lnTo>
                    <a:pt x="834" y="254"/>
                  </a:lnTo>
                  <a:lnTo>
                    <a:pt x="848" y="250"/>
                  </a:lnTo>
                  <a:lnTo>
                    <a:pt x="858" y="246"/>
                  </a:lnTo>
                  <a:lnTo>
                    <a:pt x="870" y="244"/>
                  </a:lnTo>
                  <a:lnTo>
                    <a:pt x="870" y="240"/>
                  </a:lnTo>
                  <a:lnTo>
                    <a:pt x="870" y="236"/>
                  </a:lnTo>
                  <a:lnTo>
                    <a:pt x="874" y="236"/>
                  </a:lnTo>
                  <a:lnTo>
                    <a:pt x="880" y="236"/>
                  </a:lnTo>
                  <a:lnTo>
                    <a:pt x="880" y="230"/>
                  </a:lnTo>
                  <a:lnTo>
                    <a:pt x="882" y="224"/>
                  </a:lnTo>
                  <a:lnTo>
                    <a:pt x="884" y="222"/>
                  </a:lnTo>
                  <a:lnTo>
                    <a:pt x="888" y="220"/>
                  </a:lnTo>
                  <a:lnTo>
                    <a:pt x="892" y="220"/>
                  </a:lnTo>
                  <a:lnTo>
                    <a:pt x="896" y="218"/>
                  </a:lnTo>
                  <a:lnTo>
                    <a:pt x="902" y="218"/>
                  </a:lnTo>
                  <a:lnTo>
                    <a:pt x="908" y="218"/>
                  </a:lnTo>
                  <a:lnTo>
                    <a:pt x="914" y="202"/>
                  </a:lnTo>
                  <a:lnTo>
                    <a:pt x="928" y="190"/>
                  </a:lnTo>
                  <a:lnTo>
                    <a:pt x="944" y="184"/>
                  </a:lnTo>
                  <a:lnTo>
                    <a:pt x="944" y="176"/>
                  </a:lnTo>
                  <a:lnTo>
                    <a:pt x="944" y="168"/>
                  </a:lnTo>
                  <a:lnTo>
                    <a:pt x="952" y="166"/>
                  </a:lnTo>
                  <a:lnTo>
                    <a:pt x="958" y="162"/>
                  </a:lnTo>
                  <a:lnTo>
                    <a:pt x="962" y="158"/>
                  </a:lnTo>
                  <a:lnTo>
                    <a:pt x="968" y="152"/>
                  </a:lnTo>
                  <a:lnTo>
                    <a:pt x="998" y="144"/>
                  </a:lnTo>
                  <a:lnTo>
                    <a:pt x="1026" y="132"/>
                  </a:lnTo>
                  <a:lnTo>
                    <a:pt x="1054" y="124"/>
                  </a:lnTo>
                  <a:lnTo>
                    <a:pt x="1056" y="122"/>
                  </a:lnTo>
                  <a:lnTo>
                    <a:pt x="1056" y="118"/>
                  </a:lnTo>
                  <a:lnTo>
                    <a:pt x="1076" y="116"/>
                  </a:lnTo>
                  <a:lnTo>
                    <a:pt x="1094" y="116"/>
                  </a:lnTo>
                  <a:lnTo>
                    <a:pt x="1094" y="112"/>
                  </a:lnTo>
                  <a:lnTo>
                    <a:pt x="1094" y="110"/>
                  </a:lnTo>
                  <a:lnTo>
                    <a:pt x="1112" y="108"/>
                  </a:lnTo>
                  <a:lnTo>
                    <a:pt x="1128" y="102"/>
                  </a:lnTo>
                  <a:lnTo>
                    <a:pt x="1150" y="100"/>
                  </a:lnTo>
                  <a:lnTo>
                    <a:pt x="1172" y="94"/>
                  </a:lnTo>
                  <a:lnTo>
                    <a:pt x="1192" y="84"/>
                  </a:lnTo>
                  <a:lnTo>
                    <a:pt x="1208" y="82"/>
                  </a:lnTo>
                  <a:lnTo>
                    <a:pt x="1218" y="76"/>
                  </a:lnTo>
                  <a:lnTo>
                    <a:pt x="1228" y="68"/>
                  </a:lnTo>
                  <a:lnTo>
                    <a:pt x="1240" y="60"/>
                  </a:lnTo>
                  <a:lnTo>
                    <a:pt x="1262" y="60"/>
                  </a:lnTo>
                  <a:lnTo>
                    <a:pt x="1284" y="60"/>
                  </a:lnTo>
                  <a:lnTo>
                    <a:pt x="1306" y="58"/>
                  </a:lnTo>
                  <a:lnTo>
                    <a:pt x="1324" y="50"/>
                  </a:lnTo>
                  <a:lnTo>
                    <a:pt x="1356" y="50"/>
                  </a:lnTo>
                  <a:lnTo>
                    <a:pt x="1390" y="50"/>
                  </a:lnTo>
                  <a:lnTo>
                    <a:pt x="1404" y="44"/>
                  </a:lnTo>
                  <a:lnTo>
                    <a:pt x="1418" y="42"/>
                  </a:lnTo>
                  <a:lnTo>
                    <a:pt x="1432" y="40"/>
                  </a:lnTo>
                  <a:lnTo>
                    <a:pt x="1444" y="34"/>
                  </a:lnTo>
                  <a:lnTo>
                    <a:pt x="1470" y="30"/>
                  </a:lnTo>
                  <a:lnTo>
                    <a:pt x="1494" y="26"/>
                  </a:lnTo>
                  <a:lnTo>
                    <a:pt x="1520" y="24"/>
                  </a:lnTo>
                  <a:lnTo>
                    <a:pt x="1530" y="18"/>
                  </a:lnTo>
                  <a:lnTo>
                    <a:pt x="1542" y="14"/>
                  </a:lnTo>
                  <a:lnTo>
                    <a:pt x="1556" y="16"/>
                  </a:lnTo>
                  <a:lnTo>
                    <a:pt x="1568" y="16"/>
                  </a:lnTo>
                  <a:lnTo>
                    <a:pt x="1568" y="12"/>
                  </a:lnTo>
                  <a:lnTo>
                    <a:pt x="1568" y="8"/>
                  </a:lnTo>
                  <a:lnTo>
                    <a:pt x="1572" y="6"/>
                  </a:lnTo>
                  <a:lnTo>
                    <a:pt x="1574" y="6"/>
                  </a:lnTo>
                  <a:lnTo>
                    <a:pt x="1578" y="4"/>
                  </a:lnTo>
                  <a:lnTo>
                    <a:pt x="1580" y="2"/>
                  </a:lnTo>
                  <a:lnTo>
                    <a:pt x="1582" y="0"/>
                  </a:lnTo>
                  <a:lnTo>
                    <a:pt x="1652" y="0"/>
                  </a:lnTo>
                  <a:lnTo>
                    <a:pt x="1720" y="0"/>
                  </a:lnTo>
                  <a:lnTo>
                    <a:pt x="1730" y="6"/>
                  </a:lnTo>
                  <a:lnTo>
                    <a:pt x="1742" y="12"/>
                  </a:lnTo>
                  <a:lnTo>
                    <a:pt x="1756" y="14"/>
                  </a:lnTo>
                  <a:lnTo>
                    <a:pt x="1768" y="18"/>
                  </a:lnTo>
                  <a:lnTo>
                    <a:pt x="1778" y="24"/>
                  </a:lnTo>
                  <a:lnTo>
                    <a:pt x="1788" y="34"/>
                  </a:lnTo>
                  <a:lnTo>
                    <a:pt x="1792" y="50"/>
                  </a:lnTo>
                  <a:lnTo>
                    <a:pt x="1804" y="52"/>
                  </a:lnTo>
                  <a:lnTo>
                    <a:pt x="1816" y="56"/>
                  </a:lnTo>
                  <a:lnTo>
                    <a:pt x="1830" y="58"/>
                  </a:lnTo>
                  <a:lnTo>
                    <a:pt x="1832" y="64"/>
                  </a:lnTo>
                  <a:lnTo>
                    <a:pt x="1834" y="70"/>
                  </a:lnTo>
                  <a:lnTo>
                    <a:pt x="1840" y="74"/>
                  </a:lnTo>
                  <a:lnTo>
                    <a:pt x="1844" y="78"/>
                  </a:lnTo>
                  <a:lnTo>
                    <a:pt x="1850" y="82"/>
                  </a:lnTo>
                  <a:lnTo>
                    <a:pt x="1866" y="84"/>
                  </a:lnTo>
                  <a:lnTo>
                    <a:pt x="1882" y="90"/>
                  </a:lnTo>
                  <a:lnTo>
                    <a:pt x="1896" y="98"/>
                  </a:lnTo>
                  <a:lnTo>
                    <a:pt x="1922" y="98"/>
                  </a:lnTo>
                  <a:lnTo>
                    <a:pt x="1948" y="100"/>
                  </a:lnTo>
                  <a:lnTo>
                    <a:pt x="1948" y="96"/>
                  </a:lnTo>
                  <a:lnTo>
                    <a:pt x="1950" y="92"/>
                  </a:lnTo>
                  <a:lnTo>
                    <a:pt x="1954" y="92"/>
                  </a:lnTo>
                  <a:lnTo>
                    <a:pt x="1956" y="90"/>
                  </a:lnTo>
                  <a:lnTo>
                    <a:pt x="1960" y="88"/>
                  </a:lnTo>
                  <a:lnTo>
                    <a:pt x="1962" y="86"/>
                  </a:lnTo>
                  <a:lnTo>
                    <a:pt x="1964" y="84"/>
                  </a:lnTo>
                  <a:lnTo>
                    <a:pt x="2004" y="84"/>
                  </a:lnTo>
                  <a:lnTo>
                    <a:pt x="2042" y="84"/>
                  </a:lnTo>
                  <a:lnTo>
                    <a:pt x="2048" y="94"/>
                  </a:lnTo>
                  <a:lnTo>
                    <a:pt x="2056" y="98"/>
                  </a:lnTo>
                  <a:lnTo>
                    <a:pt x="2066" y="100"/>
                  </a:lnTo>
                  <a:lnTo>
                    <a:pt x="2078" y="100"/>
                  </a:lnTo>
                  <a:lnTo>
                    <a:pt x="2080" y="92"/>
                  </a:lnTo>
                  <a:lnTo>
                    <a:pt x="2082" y="88"/>
                  </a:lnTo>
                  <a:lnTo>
                    <a:pt x="2084" y="86"/>
                  </a:lnTo>
                  <a:lnTo>
                    <a:pt x="2086" y="84"/>
                  </a:lnTo>
                  <a:lnTo>
                    <a:pt x="2090" y="82"/>
                  </a:lnTo>
                  <a:lnTo>
                    <a:pt x="2098" y="82"/>
                  </a:lnTo>
                  <a:lnTo>
                    <a:pt x="2098" y="74"/>
                  </a:lnTo>
                  <a:lnTo>
                    <a:pt x="2100" y="66"/>
                  </a:lnTo>
                  <a:lnTo>
                    <a:pt x="2100" y="62"/>
                  </a:lnTo>
                  <a:lnTo>
                    <a:pt x="2102" y="60"/>
                  </a:lnTo>
                  <a:lnTo>
                    <a:pt x="2106" y="58"/>
                  </a:lnTo>
                  <a:lnTo>
                    <a:pt x="2112" y="58"/>
                  </a:lnTo>
                  <a:lnTo>
                    <a:pt x="2118" y="58"/>
                  </a:lnTo>
                  <a:lnTo>
                    <a:pt x="2126" y="58"/>
                  </a:lnTo>
                  <a:lnTo>
                    <a:pt x="2128" y="62"/>
                  </a:lnTo>
                  <a:lnTo>
                    <a:pt x="2128" y="66"/>
                  </a:lnTo>
                  <a:lnTo>
                    <a:pt x="2132" y="70"/>
                  </a:lnTo>
                  <a:lnTo>
                    <a:pt x="2134" y="76"/>
                  </a:lnTo>
                  <a:lnTo>
                    <a:pt x="2136" y="80"/>
                  </a:lnTo>
                  <a:lnTo>
                    <a:pt x="2138" y="86"/>
                  </a:lnTo>
                  <a:lnTo>
                    <a:pt x="2140" y="92"/>
                  </a:lnTo>
                  <a:lnTo>
                    <a:pt x="2144" y="96"/>
                  </a:lnTo>
                  <a:lnTo>
                    <a:pt x="2144" y="108"/>
                  </a:lnTo>
                  <a:lnTo>
                    <a:pt x="2144" y="120"/>
                  </a:lnTo>
                  <a:lnTo>
                    <a:pt x="2140" y="124"/>
                  </a:lnTo>
                  <a:lnTo>
                    <a:pt x="2138" y="126"/>
                  </a:lnTo>
                  <a:lnTo>
                    <a:pt x="2136" y="130"/>
                  </a:lnTo>
                  <a:lnTo>
                    <a:pt x="2136" y="132"/>
                  </a:lnTo>
                  <a:lnTo>
                    <a:pt x="2134" y="138"/>
                  </a:lnTo>
                  <a:lnTo>
                    <a:pt x="2132" y="140"/>
                  </a:lnTo>
                  <a:lnTo>
                    <a:pt x="2128" y="142"/>
                  </a:lnTo>
                  <a:lnTo>
                    <a:pt x="2122" y="160"/>
                  </a:lnTo>
                  <a:lnTo>
                    <a:pt x="2108" y="170"/>
                  </a:lnTo>
                  <a:lnTo>
                    <a:pt x="2090" y="176"/>
                  </a:lnTo>
                  <a:lnTo>
                    <a:pt x="2084" y="192"/>
                  </a:lnTo>
                  <a:lnTo>
                    <a:pt x="2074" y="202"/>
                  </a:lnTo>
                  <a:lnTo>
                    <a:pt x="2060" y="208"/>
                  </a:lnTo>
                  <a:lnTo>
                    <a:pt x="2044" y="212"/>
                  </a:lnTo>
                  <a:lnTo>
                    <a:pt x="2040" y="224"/>
                  </a:lnTo>
                  <a:lnTo>
                    <a:pt x="2030" y="234"/>
                  </a:lnTo>
                  <a:lnTo>
                    <a:pt x="2020" y="244"/>
                  </a:lnTo>
                  <a:lnTo>
                    <a:pt x="2012" y="258"/>
                  </a:lnTo>
                  <a:lnTo>
                    <a:pt x="2006" y="264"/>
                  </a:lnTo>
                  <a:lnTo>
                    <a:pt x="2000" y="270"/>
                  </a:lnTo>
                  <a:lnTo>
                    <a:pt x="1978" y="270"/>
                  </a:lnTo>
                  <a:lnTo>
                    <a:pt x="1956" y="270"/>
                  </a:lnTo>
                  <a:lnTo>
                    <a:pt x="1948" y="264"/>
                  </a:lnTo>
                  <a:lnTo>
                    <a:pt x="1934" y="262"/>
                  </a:lnTo>
                  <a:lnTo>
                    <a:pt x="1922" y="262"/>
                  </a:lnTo>
                  <a:lnTo>
                    <a:pt x="1910" y="266"/>
                  </a:lnTo>
                  <a:lnTo>
                    <a:pt x="1904" y="272"/>
                  </a:lnTo>
                  <a:lnTo>
                    <a:pt x="1904" y="298"/>
                  </a:lnTo>
                  <a:lnTo>
                    <a:pt x="1902" y="324"/>
                  </a:lnTo>
                  <a:lnTo>
                    <a:pt x="1898" y="330"/>
                  </a:lnTo>
                  <a:lnTo>
                    <a:pt x="1896" y="334"/>
                  </a:lnTo>
                  <a:lnTo>
                    <a:pt x="1892" y="338"/>
                  </a:lnTo>
                  <a:lnTo>
                    <a:pt x="1890" y="340"/>
                  </a:lnTo>
                  <a:lnTo>
                    <a:pt x="1888" y="342"/>
                  </a:lnTo>
                  <a:lnTo>
                    <a:pt x="1884" y="344"/>
                  </a:lnTo>
                  <a:lnTo>
                    <a:pt x="1880" y="344"/>
                  </a:lnTo>
                  <a:lnTo>
                    <a:pt x="1872" y="344"/>
                  </a:lnTo>
                  <a:lnTo>
                    <a:pt x="1854" y="330"/>
                  </a:lnTo>
                  <a:lnTo>
                    <a:pt x="1838" y="314"/>
                  </a:lnTo>
                  <a:lnTo>
                    <a:pt x="1820" y="314"/>
                  </a:lnTo>
                  <a:lnTo>
                    <a:pt x="1800" y="314"/>
                  </a:lnTo>
                  <a:lnTo>
                    <a:pt x="1796" y="318"/>
                  </a:lnTo>
                  <a:lnTo>
                    <a:pt x="1792" y="324"/>
                  </a:lnTo>
                  <a:lnTo>
                    <a:pt x="1792" y="324"/>
                  </a:lnTo>
                  <a:lnTo>
                    <a:pt x="1790" y="324"/>
                  </a:lnTo>
                  <a:lnTo>
                    <a:pt x="1790" y="356"/>
                  </a:lnTo>
                  <a:lnTo>
                    <a:pt x="1790" y="388"/>
                  </a:lnTo>
                  <a:lnTo>
                    <a:pt x="1792" y="388"/>
                  </a:lnTo>
                  <a:lnTo>
                    <a:pt x="1792" y="388"/>
                  </a:lnTo>
                  <a:lnTo>
                    <a:pt x="1800" y="390"/>
                  </a:lnTo>
                  <a:lnTo>
                    <a:pt x="1806" y="390"/>
                  </a:lnTo>
                  <a:lnTo>
                    <a:pt x="1812" y="400"/>
                  </a:lnTo>
                  <a:lnTo>
                    <a:pt x="1818" y="412"/>
                  </a:lnTo>
                  <a:lnTo>
                    <a:pt x="1824" y="426"/>
                  </a:lnTo>
                  <a:lnTo>
                    <a:pt x="1828" y="438"/>
                  </a:lnTo>
                  <a:lnTo>
                    <a:pt x="1830" y="448"/>
                  </a:lnTo>
                  <a:lnTo>
                    <a:pt x="1800" y="448"/>
                  </a:lnTo>
                  <a:lnTo>
                    <a:pt x="1770" y="448"/>
                  </a:lnTo>
                  <a:lnTo>
                    <a:pt x="1766" y="442"/>
                  </a:lnTo>
                  <a:lnTo>
                    <a:pt x="1762" y="436"/>
                  </a:lnTo>
                  <a:lnTo>
                    <a:pt x="1758" y="430"/>
                  </a:lnTo>
                  <a:lnTo>
                    <a:pt x="1754" y="424"/>
                  </a:lnTo>
                  <a:lnTo>
                    <a:pt x="1748" y="424"/>
                  </a:lnTo>
                  <a:lnTo>
                    <a:pt x="1744" y="422"/>
                  </a:lnTo>
                  <a:lnTo>
                    <a:pt x="1740" y="420"/>
                  </a:lnTo>
                  <a:lnTo>
                    <a:pt x="1738" y="418"/>
                  </a:lnTo>
                  <a:lnTo>
                    <a:pt x="1732" y="416"/>
                  </a:lnTo>
                  <a:lnTo>
                    <a:pt x="1714" y="414"/>
                  </a:lnTo>
                  <a:lnTo>
                    <a:pt x="1696" y="410"/>
                  </a:lnTo>
                  <a:lnTo>
                    <a:pt x="1680" y="402"/>
                  </a:lnTo>
                  <a:lnTo>
                    <a:pt x="1676" y="404"/>
                  </a:lnTo>
                  <a:lnTo>
                    <a:pt x="1674" y="406"/>
                  </a:lnTo>
                  <a:lnTo>
                    <a:pt x="1672" y="410"/>
                  </a:lnTo>
                  <a:lnTo>
                    <a:pt x="1670" y="414"/>
                  </a:lnTo>
                  <a:lnTo>
                    <a:pt x="1664" y="416"/>
                  </a:lnTo>
                  <a:lnTo>
                    <a:pt x="1660" y="418"/>
                  </a:lnTo>
                  <a:lnTo>
                    <a:pt x="1656" y="422"/>
                  </a:lnTo>
                  <a:lnTo>
                    <a:pt x="1654" y="426"/>
                  </a:lnTo>
                  <a:lnTo>
                    <a:pt x="1654" y="430"/>
                  </a:lnTo>
                  <a:lnTo>
                    <a:pt x="1652" y="432"/>
                  </a:lnTo>
                  <a:lnTo>
                    <a:pt x="1648" y="436"/>
                  </a:lnTo>
                  <a:lnTo>
                    <a:pt x="1644" y="440"/>
                  </a:lnTo>
                  <a:lnTo>
                    <a:pt x="1644" y="444"/>
                  </a:lnTo>
                  <a:lnTo>
                    <a:pt x="1642" y="448"/>
                  </a:lnTo>
                  <a:lnTo>
                    <a:pt x="1638" y="448"/>
                  </a:lnTo>
                  <a:lnTo>
                    <a:pt x="1634" y="448"/>
                  </a:lnTo>
                  <a:lnTo>
                    <a:pt x="1628" y="462"/>
                  </a:lnTo>
                  <a:lnTo>
                    <a:pt x="1620" y="470"/>
                  </a:lnTo>
                  <a:lnTo>
                    <a:pt x="1614" y="482"/>
                  </a:lnTo>
                  <a:lnTo>
                    <a:pt x="1610" y="482"/>
                  </a:lnTo>
                  <a:lnTo>
                    <a:pt x="1606" y="482"/>
                  </a:lnTo>
                  <a:lnTo>
                    <a:pt x="1604" y="488"/>
                  </a:lnTo>
                  <a:lnTo>
                    <a:pt x="1602" y="492"/>
                  </a:lnTo>
                  <a:lnTo>
                    <a:pt x="1600" y="496"/>
                  </a:lnTo>
                  <a:lnTo>
                    <a:pt x="1598" y="498"/>
                  </a:lnTo>
                  <a:lnTo>
                    <a:pt x="1594" y="498"/>
                  </a:lnTo>
                  <a:lnTo>
                    <a:pt x="1590" y="500"/>
                  </a:lnTo>
                  <a:lnTo>
                    <a:pt x="1586" y="502"/>
                  </a:lnTo>
                  <a:lnTo>
                    <a:pt x="1582" y="506"/>
                  </a:lnTo>
                  <a:lnTo>
                    <a:pt x="1576" y="506"/>
                  </a:lnTo>
                  <a:lnTo>
                    <a:pt x="1568" y="508"/>
                  </a:lnTo>
                  <a:lnTo>
                    <a:pt x="1568" y="512"/>
                  </a:lnTo>
                  <a:lnTo>
                    <a:pt x="1568" y="516"/>
                  </a:lnTo>
                  <a:lnTo>
                    <a:pt x="1564" y="516"/>
                  </a:lnTo>
                  <a:lnTo>
                    <a:pt x="1560" y="516"/>
                  </a:lnTo>
                  <a:lnTo>
                    <a:pt x="1560" y="520"/>
                  </a:lnTo>
                  <a:lnTo>
                    <a:pt x="1560" y="524"/>
                  </a:lnTo>
                  <a:lnTo>
                    <a:pt x="1556" y="524"/>
                  </a:lnTo>
                  <a:lnTo>
                    <a:pt x="1550" y="524"/>
                  </a:lnTo>
                  <a:lnTo>
                    <a:pt x="1550" y="528"/>
                  </a:lnTo>
                  <a:lnTo>
                    <a:pt x="1550" y="534"/>
                  </a:lnTo>
                  <a:lnTo>
                    <a:pt x="1542" y="534"/>
                  </a:lnTo>
                  <a:lnTo>
                    <a:pt x="1532" y="534"/>
                  </a:lnTo>
                  <a:lnTo>
                    <a:pt x="1528" y="546"/>
                  </a:lnTo>
                  <a:lnTo>
                    <a:pt x="1520" y="550"/>
                  </a:lnTo>
                  <a:lnTo>
                    <a:pt x="1508" y="552"/>
                  </a:lnTo>
                  <a:lnTo>
                    <a:pt x="1494" y="552"/>
                  </a:lnTo>
                  <a:lnTo>
                    <a:pt x="1490" y="558"/>
                  </a:lnTo>
                  <a:lnTo>
                    <a:pt x="1486" y="564"/>
                  </a:lnTo>
                  <a:lnTo>
                    <a:pt x="1484" y="572"/>
                  </a:lnTo>
                  <a:lnTo>
                    <a:pt x="1482" y="578"/>
                  </a:lnTo>
                  <a:lnTo>
                    <a:pt x="1478" y="584"/>
                  </a:lnTo>
                  <a:lnTo>
                    <a:pt x="1476" y="596"/>
                  </a:lnTo>
                  <a:lnTo>
                    <a:pt x="1476" y="608"/>
                  </a:lnTo>
                  <a:lnTo>
                    <a:pt x="1472" y="608"/>
                  </a:lnTo>
                  <a:lnTo>
                    <a:pt x="1466" y="608"/>
                  </a:lnTo>
                  <a:lnTo>
                    <a:pt x="1464" y="628"/>
                  </a:lnTo>
                  <a:lnTo>
                    <a:pt x="1460" y="646"/>
                  </a:lnTo>
                  <a:lnTo>
                    <a:pt x="1448" y="660"/>
                  </a:lnTo>
                  <a:lnTo>
                    <a:pt x="1448" y="668"/>
                  </a:lnTo>
                  <a:lnTo>
                    <a:pt x="1446" y="676"/>
                  </a:lnTo>
                  <a:lnTo>
                    <a:pt x="1438" y="676"/>
                  </a:lnTo>
                  <a:lnTo>
                    <a:pt x="1430" y="676"/>
                  </a:lnTo>
                  <a:lnTo>
                    <a:pt x="1430" y="680"/>
                  </a:lnTo>
                  <a:lnTo>
                    <a:pt x="1430" y="686"/>
                  </a:lnTo>
                  <a:lnTo>
                    <a:pt x="1412" y="692"/>
                  </a:lnTo>
                  <a:lnTo>
                    <a:pt x="1398" y="706"/>
                  </a:lnTo>
                  <a:lnTo>
                    <a:pt x="1384" y="720"/>
                  </a:lnTo>
                  <a:lnTo>
                    <a:pt x="1382" y="736"/>
                  </a:lnTo>
                  <a:lnTo>
                    <a:pt x="1374" y="746"/>
                  </a:lnTo>
                  <a:lnTo>
                    <a:pt x="1362" y="750"/>
                  </a:lnTo>
                  <a:lnTo>
                    <a:pt x="1346" y="752"/>
                  </a:lnTo>
                  <a:lnTo>
                    <a:pt x="1346" y="756"/>
                  </a:lnTo>
                  <a:lnTo>
                    <a:pt x="1346" y="760"/>
                  </a:lnTo>
                  <a:lnTo>
                    <a:pt x="1338" y="760"/>
                  </a:lnTo>
                  <a:lnTo>
                    <a:pt x="1332" y="762"/>
                  </a:lnTo>
                  <a:lnTo>
                    <a:pt x="1326" y="764"/>
                  </a:lnTo>
                  <a:lnTo>
                    <a:pt x="1320" y="768"/>
                  </a:lnTo>
                  <a:lnTo>
                    <a:pt x="1294" y="770"/>
                  </a:lnTo>
                  <a:lnTo>
                    <a:pt x="1268" y="770"/>
                  </a:lnTo>
                  <a:lnTo>
                    <a:pt x="1252" y="762"/>
                  </a:lnTo>
                  <a:lnTo>
                    <a:pt x="1234" y="756"/>
                  </a:lnTo>
                  <a:lnTo>
                    <a:pt x="1216" y="752"/>
                  </a:lnTo>
                  <a:lnTo>
                    <a:pt x="1214" y="746"/>
                  </a:lnTo>
                  <a:lnTo>
                    <a:pt x="1214" y="740"/>
                  </a:lnTo>
                  <a:lnTo>
                    <a:pt x="1212" y="736"/>
                  </a:lnTo>
                  <a:lnTo>
                    <a:pt x="1206" y="730"/>
                  </a:lnTo>
                  <a:lnTo>
                    <a:pt x="1206" y="708"/>
                  </a:lnTo>
                  <a:lnTo>
                    <a:pt x="1206" y="686"/>
                  </a:lnTo>
                  <a:lnTo>
                    <a:pt x="1168" y="686"/>
                  </a:lnTo>
                  <a:lnTo>
                    <a:pt x="1132" y="686"/>
                  </a:lnTo>
                  <a:lnTo>
                    <a:pt x="1128" y="672"/>
                  </a:lnTo>
                  <a:lnTo>
                    <a:pt x="1124" y="664"/>
                  </a:lnTo>
                  <a:lnTo>
                    <a:pt x="1116" y="654"/>
                  </a:lnTo>
                  <a:lnTo>
                    <a:pt x="1110" y="644"/>
                  </a:lnTo>
                  <a:lnTo>
                    <a:pt x="1104" y="634"/>
                  </a:lnTo>
                  <a:lnTo>
                    <a:pt x="1104" y="622"/>
                  </a:lnTo>
                  <a:lnTo>
                    <a:pt x="1104" y="608"/>
                  </a:lnTo>
                  <a:lnTo>
                    <a:pt x="1098" y="608"/>
                  </a:lnTo>
                  <a:lnTo>
                    <a:pt x="1094" y="608"/>
                  </a:lnTo>
                  <a:lnTo>
                    <a:pt x="1094" y="600"/>
                  </a:lnTo>
                  <a:lnTo>
                    <a:pt x="1094" y="592"/>
                  </a:lnTo>
                  <a:lnTo>
                    <a:pt x="1086" y="590"/>
                  </a:lnTo>
                  <a:lnTo>
                    <a:pt x="1080" y="588"/>
                  </a:lnTo>
                  <a:lnTo>
                    <a:pt x="1074" y="584"/>
                  </a:lnTo>
                  <a:lnTo>
                    <a:pt x="1074" y="584"/>
                  </a:lnTo>
                  <a:lnTo>
                    <a:pt x="1070" y="582"/>
                  </a:lnTo>
                  <a:lnTo>
                    <a:pt x="1056" y="582"/>
                  </a:lnTo>
                  <a:lnTo>
                    <a:pt x="1032" y="584"/>
                  </a:lnTo>
                  <a:lnTo>
                    <a:pt x="1026" y="588"/>
                  </a:lnTo>
                  <a:lnTo>
                    <a:pt x="1018" y="594"/>
                  </a:lnTo>
                  <a:lnTo>
                    <a:pt x="1012" y="598"/>
                  </a:lnTo>
                  <a:lnTo>
                    <a:pt x="1012" y="602"/>
                  </a:lnTo>
                  <a:lnTo>
                    <a:pt x="1012" y="608"/>
                  </a:lnTo>
                  <a:lnTo>
                    <a:pt x="1004" y="608"/>
                  </a:lnTo>
                  <a:lnTo>
                    <a:pt x="1000" y="608"/>
                  </a:lnTo>
                  <a:lnTo>
                    <a:pt x="994" y="610"/>
                  </a:lnTo>
                  <a:lnTo>
                    <a:pt x="990" y="612"/>
                  </a:lnTo>
                  <a:lnTo>
                    <a:pt x="986" y="618"/>
                  </a:lnTo>
                  <a:lnTo>
                    <a:pt x="930" y="618"/>
                  </a:lnTo>
                  <a:lnTo>
                    <a:pt x="872" y="618"/>
                  </a:lnTo>
                  <a:lnTo>
                    <a:pt x="872" y="634"/>
                  </a:lnTo>
                  <a:lnTo>
                    <a:pt x="872" y="650"/>
                  </a:lnTo>
                  <a:lnTo>
                    <a:pt x="866" y="650"/>
                  </a:lnTo>
                  <a:lnTo>
                    <a:pt x="862" y="650"/>
                  </a:lnTo>
                  <a:lnTo>
                    <a:pt x="860" y="676"/>
                  </a:lnTo>
                  <a:lnTo>
                    <a:pt x="856" y="700"/>
                  </a:lnTo>
                  <a:lnTo>
                    <a:pt x="854" y="726"/>
                  </a:lnTo>
                  <a:lnTo>
                    <a:pt x="860" y="736"/>
                  </a:lnTo>
                  <a:lnTo>
                    <a:pt x="862" y="748"/>
                  </a:lnTo>
                  <a:lnTo>
                    <a:pt x="862" y="762"/>
                  </a:lnTo>
                  <a:lnTo>
                    <a:pt x="866" y="762"/>
                  </a:lnTo>
                  <a:lnTo>
                    <a:pt x="872" y="762"/>
                  </a:lnTo>
                  <a:lnTo>
                    <a:pt x="874" y="768"/>
                  </a:lnTo>
                  <a:lnTo>
                    <a:pt x="876" y="774"/>
                  </a:lnTo>
                  <a:lnTo>
                    <a:pt x="882" y="778"/>
                  </a:lnTo>
                  <a:lnTo>
                    <a:pt x="888" y="782"/>
                  </a:lnTo>
                  <a:lnTo>
                    <a:pt x="894" y="784"/>
                  </a:lnTo>
                  <a:lnTo>
                    <a:pt x="900" y="788"/>
                  </a:lnTo>
                  <a:lnTo>
                    <a:pt x="900" y="790"/>
                  </a:lnTo>
                  <a:lnTo>
                    <a:pt x="900" y="794"/>
                  </a:lnTo>
                  <a:lnTo>
                    <a:pt x="904" y="794"/>
                  </a:lnTo>
                  <a:lnTo>
                    <a:pt x="908" y="796"/>
                  </a:lnTo>
                  <a:lnTo>
                    <a:pt x="908" y="798"/>
                  </a:lnTo>
                  <a:lnTo>
                    <a:pt x="910" y="804"/>
                  </a:lnTo>
                  <a:lnTo>
                    <a:pt x="914" y="808"/>
                  </a:lnTo>
                  <a:lnTo>
                    <a:pt x="916" y="814"/>
                  </a:lnTo>
                  <a:lnTo>
                    <a:pt x="920" y="818"/>
                  </a:lnTo>
                  <a:lnTo>
                    <a:pt x="924" y="822"/>
                  </a:lnTo>
                  <a:lnTo>
                    <a:pt x="926" y="826"/>
                  </a:lnTo>
                  <a:lnTo>
                    <a:pt x="928" y="832"/>
                  </a:lnTo>
                  <a:lnTo>
                    <a:pt x="930" y="838"/>
                  </a:lnTo>
                  <a:lnTo>
                    <a:pt x="936" y="842"/>
                  </a:lnTo>
                  <a:lnTo>
                    <a:pt x="940" y="846"/>
                  </a:lnTo>
                  <a:lnTo>
                    <a:pt x="946" y="852"/>
                  </a:lnTo>
                  <a:lnTo>
                    <a:pt x="946" y="858"/>
                  </a:lnTo>
                  <a:lnTo>
                    <a:pt x="946" y="864"/>
                  </a:lnTo>
                  <a:lnTo>
                    <a:pt x="954" y="866"/>
                  </a:lnTo>
                  <a:lnTo>
                    <a:pt x="958" y="866"/>
                  </a:lnTo>
                  <a:lnTo>
                    <a:pt x="960" y="870"/>
                  </a:lnTo>
                  <a:lnTo>
                    <a:pt x="962" y="872"/>
                  </a:lnTo>
                  <a:lnTo>
                    <a:pt x="964" y="874"/>
                  </a:lnTo>
                  <a:lnTo>
                    <a:pt x="966" y="878"/>
                  </a:lnTo>
                  <a:lnTo>
                    <a:pt x="970" y="882"/>
                  </a:lnTo>
                  <a:lnTo>
                    <a:pt x="974" y="886"/>
                  </a:lnTo>
                  <a:lnTo>
                    <a:pt x="972" y="926"/>
                  </a:lnTo>
                  <a:lnTo>
                    <a:pt x="972" y="968"/>
                  </a:lnTo>
                  <a:lnTo>
                    <a:pt x="968" y="972"/>
                  </a:lnTo>
                  <a:lnTo>
                    <a:pt x="966" y="976"/>
                  </a:lnTo>
                  <a:lnTo>
                    <a:pt x="964" y="978"/>
                  </a:lnTo>
                  <a:lnTo>
                    <a:pt x="962" y="982"/>
                  </a:lnTo>
                  <a:lnTo>
                    <a:pt x="960" y="984"/>
                  </a:lnTo>
                  <a:lnTo>
                    <a:pt x="958" y="988"/>
                  </a:lnTo>
                  <a:lnTo>
                    <a:pt x="954" y="990"/>
                  </a:lnTo>
                  <a:lnTo>
                    <a:pt x="946" y="990"/>
                  </a:lnTo>
                  <a:lnTo>
                    <a:pt x="946" y="996"/>
                  </a:lnTo>
                  <a:lnTo>
                    <a:pt x="944" y="1000"/>
                  </a:lnTo>
                  <a:lnTo>
                    <a:pt x="942" y="1004"/>
                  </a:lnTo>
                  <a:lnTo>
                    <a:pt x="938" y="1008"/>
                  </a:lnTo>
                  <a:lnTo>
                    <a:pt x="938" y="1020"/>
                  </a:lnTo>
                  <a:lnTo>
                    <a:pt x="938" y="1032"/>
                  </a:lnTo>
                  <a:lnTo>
                    <a:pt x="942" y="1036"/>
                  </a:lnTo>
                  <a:lnTo>
                    <a:pt x="946" y="1040"/>
                  </a:lnTo>
                  <a:lnTo>
                    <a:pt x="946" y="1044"/>
                  </a:lnTo>
                  <a:lnTo>
                    <a:pt x="948" y="1050"/>
                  </a:lnTo>
                  <a:lnTo>
                    <a:pt x="958" y="1056"/>
                  </a:lnTo>
                  <a:lnTo>
                    <a:pt x="966" y="1060"/>
                  </a:lnTo>
                  <a:lnTo>
                    <a:pt x="970" y="1062"/>
                  </a:lnTo>
                  <a:lnTo>
                    <a:pt x="972" y="1068"/>
                  </a:lnTo>
                  <a:lnTo>
                    <a:pt x="974" y="1076"/>
                  </a:lnTo>
                  <a:lnTo>
                    <a:pt x="972" y="1094"/>
                  </a:lnTo>
                  <a:lnTo>
                    <a:pt x="970" y="1098"/>
                  </a:lnTo>
                  <a:lnTo>
                    <a:pt x="966" y="1098"/>
                  </a:lnTo>
                  <a:lnTo>
                    <a:pt x="962" y="1100"/>
                  </a:lnTo>
                  <a:lnTo>
                    <a:pt x="958" y="1102"/>
                  </a:lnTo>
                  <a:lnTo>
                    <a:pt x="954" y="1104"/>
                  </a:lnTo>
                  <a:lnTo>
                    <a:pt x="950" y="1108"/>
                  </a:lnTo>
                  <a:lnTo>
                    <a:pt x="948" y="1110"/>
                  </a:lnTo>
                  <a:lnTo>
                    <a:pt x="948" y="1116"/>
                  </a:lnTo>
                  <a:lnTo>
                    <a:pt x="956" y="1124"/>
                  </a:lnTo>
                  <a:lnTo>
                    <a:pt x="966" y="1134"/>
                  </a:lnTo>
                  <a:lnTo>
                    <a:pt x="988" y="1134"/>
                  </a:lnTo>
                  <a:lnTo>
                    <a:pt x="1012" y="1136"/>
                  </a:lnTo>
                  <a:lnTo>
                    <a:pt x="1012" y="1140"/>
                  </a:lnTo>
                  <a:lnTo>
                    <a:pt x="1012" y="1144"/>
                  </a:lnTo>
                  <a:lnTo>
                    <a:pt x="1016" y="1144"/>
                  </a:lnTo>
                  <a:lnTo>
                    <a:pt x="1020" y="1148"/>
                  </a:lnTo>
                  <a:lnTo>
                    <a:pt x="1020" y="1154"/>
                  </a:lnTo>
                  <a:lnTo>
                    <a:pt x="1020" y="1164"/>
                  </a:lnTo>
                  <a:lnTo>
                    <a:pt x="1016" y="1166"/>
                  </a:lnTo>
                  <a:lnTo>
                    <a:pt x="1012" y="1170"/>
                  </a:lnTo>
                  <a:lnTo>
                    <a:pt x="1012" y="1174"/>
                  </a:lnTo>
                  <a:lnTo>
                    <a:pt x="1010" y="1178"/>
                  </a:lnTo>
                  <a:lnTo>
                    <a:pt x="1010" y="1184"/>
                  </a:lnTo>
                  <a:lnTo>
                    <a:pt x="1008" y="1190"/>
                  </a:lnTo>
                  <a:lnTo>
                    <a:pt x="1000" y="1202"/>
                  </a:lnTo>
                  <a:lnTo>
                    <a:pt x="994" y="1214"/>
                  </a:lnTo>
                  <a:lnTo>
                    <a:pt x="986" y="1226"/>
                  </a:lnTo>
                  <a:lnTo>
                    <a:pt x="980" y="1226"/>
                  </a:lnTo>
                  <a:lnTo>
                    <a:pt x="974" y="1228"/>
                  </a:lnTo>
                  <a:lnTo>
                    <a:pt x="974" y="1232"/>
                  </a:lnTo>
                  <a:lnTo>
                    <a:pt x="974" y="1236"/>
                  </a:lnTo>
                  <a:lnTo>
                    <a:pt x="960" y="1238"/>
                  </a:lnTo>
                  <a:lnTo>
                    <a:pt x="948" y="1244"/>
                  </a:lnTo>
                  <a:lnTo>
                    <a:pt x="938" y="1254"/>
                  </a:lnTo>
                  <a:lnTo>
                    <a:pt x="936" y="1264"/>
                  </a:lnTo>
                  <a:lnTo>
                    <a:pt x="936" y="1272"/>
                  </a:lnTo>
                  <a:lnTo>
                    <a:pt x="934" y="1274"/>
                  </a:lnTo>
                  <a:lnTo>
                    <a:pt x="932" y="1276"/>
                  </a:lnTo>
                  <a:lnTo>
                    <a:pt x="928" y="1276"/>
                  </a:lnTo>
                  <a:lnTo>
                    <a:pt x="924" y="1278"/>
                  </a:lnTo>
                  <a:lnTo>
                    <a:pt x="918" y="1278"/>
                  </a:lnTo>
                  <a:lnTo>
                    <a:pt x="918" y="1294"/>
                  </a:lnTo>
                  <a:lnTo>
                    <a:pt x="916" y="1310"/>
                  </a:lnTo>
                  <a:lnTo>
                    <a:pt x="914" y="1310"/>
                  </a:lnTo>
                  <a:lnTo>
                    <a:pt x="912" y="1312"/>
                  </a:lnTo>
                  <a:lnTo>
                    <a:pt x="910" y="1312"/>
                  </a:lnTo>
                  <a:lnTo>
                    <a:pt x="906" y="1312"/>
                  </a:lnTo>
                  <a:lnTo>
                    <a:pt x="900" y="1312"/>
                  </a:lnTo>
                  <a:lnTo>
                    <a:pt x="900" y="1316"/>
                  </a:lnTo>
                  <a:lnTo>
                    <a:pt x="900" y="1320"/>
                  </a:lnTo>
                  <a:lnTo>
                    <a:pt x="880" y="1320"/>
                  </a:lnTo>
                  <a:lnTo>
                    <a:pt x="862" y="1320"/>
                  </a:lnTo>
                  <a:lnTo>
                    <a:pt x="862" y="1324"/>
                  </a:lnTo>
                  <a:lnTo>
                    <a:pt x="862" y="1328"/>
                  </a:lnTo>
                  <a:lnTo>
                    <a:pt x="802" y="1330"/>
                  </a:lnTo>
                  <a:lnTo>
                    <a:pt x="744" y="1330"/>
                  </a:lnTo>
                  <a:lnTo>
                    <a:pt x="738" y="1334"/>
                  </a:lnTo>
                  <a:lnTo>
                    <a:pt x="734" y="1338"/>
                  </a:lnTo>
                  <a:lnTo>
                    <a:pt x="700" y="1338"/>
                  </a:lnTo>
                  <a:lnTo>
                    <a:pt x="674" y="1338"/>
                  </a:lnTo>
                  <a:lnTo>
                    <a:pt x="656" y="1338"/>
                  </a:lnTo>
                  <a:lnTo>
                    <a:pt x="646" y="1338"/>
                  </a:lnTo>
                  <a:lnTo>
                    <a:pt x="642" y="1340"/>
                  </a:lnTo>
                  <a:lnTo>
                    <a:pt x="640" y="1340"/>
                  </a:lnTo>
                  <a:lnTo>
                    <a:pt x="640" y="1340"/>
                  </a:lnTo>
                  <a:lnTo>
                    <a:pt x="638" y="1342"/>
                  </a:lnTo>
                  <a:lnTo>
                    <a:pt x="638" y="1346"/>
                  </a:lnTo>
                  <a:lnTo>
                    <a:pt x="622" y="1344"/>
                  </a:lnTo>
                  <a:lnTo>
                    <a:pt x="602" y="1344"/>
                  </a:lnTo>
                  <a:lnTo>
                    <a:pt x="584" y="1344"/>
                  </a:lnTo>
                  <a:lnTo>
                    <a:pt x="566" y="1346"/>
                  </a:lnTo>
                  <a:lnTo>
                    <a:pt x="550" y="1352"/>
                  </a:lnTo>
                  <a:lnTo>
                    <a:pt x="544" y="1354"/>
                  </a:lnTo>
                  <a:lnTo>
                    <a:pt x="538" y="1356"/>
                  </a:lnTo>
                  <a:lnTo>
                    <a:pt x="538" y="1358"/>
                  </a:lnTo>
                  <a:lnTo>
                    <a:pt x="538" y="1364"/>
                  </a:lnTo>
                  <a:lnTo>
                    <a:pt x="520" y="1364"/>
                  </a:lnTo>
                  <a:lnTo>
                    <a:pt x="502" y="1364"/>
                  </a:lnTo>
                  <a:lnTo>
                    <a:pt x="488" y="1370"/>
                  </a:lnTo>
                  <a:lnTo>
                    <a:pt x="468" y="1372"/>
                  </a:lnTo>
                  <a:lnTo>
                    <a:pt x="448" y="1372"/>
                  </a:lnTo>
                  <a:lnTo>
                    <a:pt x="428" y="1370"/>
                  </a:lnTo>
                  <a:lnTo>
                    <a:pt x="414" y="1364"/>
                  </a:lnTo>
                  <a:lnTo>
                    <a:pt x="410" y="1362"/>
                  </a:lnTo>
                  <a:lnTo>
                    <a:pt x="398" y="1362"/>
                  </a:lnTo>
                  <a:lnTo>
                    <a:pt x="386" y="1362"/>
                  </a:lnTo>
                  <a:lnTo>
                    <a:pt x="376" y="1362"/>
                  </a:lnTo>
                  <a:lnTo>
                    <a:pt x="372" y="1364"/>
                  </a:lnTo>
                  <a:lnTo>
                    <a:pt x="362" y="1368"/>
                  </a:lnTo>
                  <a:lnTo>
                    <a:pt x="342" y="1370"/>
                  </a:lnTo>
                  <a:lnTo>
                    <a:pt x="318" y="1372"/>
                  </a:lnTo>
                  <a:lnTo>
                    <a:pt x="292" y="1372"/>
                  </a:lnTo>
                  <a:lnTo>
                    <a:pt x="268" y="1370"/>
                  </a:lnTo>
                  <a:lnTo>
                    <a:pt x="250" y="1368"/>
                  </a:lnTo>
                  <a:lnTo>
                    <a:pt x="238" y="1364"/>
                  </a:lnTo>
                  <a:lnTo>
                    <a:pt x="230" y="1364"/>
                  </a:lnTo>
                  <a:lnTo>
                    <a:pt x="222" y="1362"/>
                  </a:lnTo>
                  <a:lnTo>
                    <a:pt x="216" y="1360"/>
                  </a:lnTo>
                  <a:lnTo>
                    <a:pt x="208" y="1356"/>
                  </a:lnTo>
                  <a:lnTo>
                    <a:pt x="188" y="1356"/>
                  </a:lnTo>
                  <a:lnTo>
                    <a:pt x="168" y="1356"/>
                  </a:lnTo>
                  <a:lnTo>
                    <a:pt x="156" y="1362"/>
                  </a:lnTo>
                  <a:lnTo>
                    <a:pt x="142" y="1364"/>
                  </a:lnTo>
                  <a:lnTo>
                    <a:pt x="128" y="1364"/>
                  </a:lnTo>
                  <a:lnTo>
                    <a:pt x="118" y="1372"/>
                  </a:lnTo>
                  <a:lnTo>
                    <a:pt x="104" y="1378"/>
                  </a:lnTo>
                  <a:lnTo>
                    <a:pt x="90" y="1380"/>
                  </a:lnTo>
                  <a:lnTo>
                    <a:pt x="90" y="1374"/>
                  </a:lnTo>
                  <a:lnTo>
                    <a:pt x="86" y="1370"/>
                  </a:lnTo>
                  <a:lnTo>
                    <a:pt x="82" y="1366"/>
                  </a:lnTo>
                  <a:lnTo>
                    <a:pt x="78" y="1364"/>
                  </a:lnTo>
                  <a:lnTo>
                    <a:pt x="72" y="1364"/>
                  </a:lnTo>
                  <a:lnTo>
                    <a:pt x="72" y="1360"/>
                  </a:lnTo>
                  <a:lnTo>
                    <a:pt x="72" y="1356"/>
                  </a:lnTo>
                  <a:lnTo>
                    <a:pt x="62" y="1356"/>
                  </a:lnTo>
                  <a:lnTo>
                    <a:pt x="54" y="1356"/>
                  </a:lnTo>
                  <a:lnTo>
                    <a:pt x="54" y="1336"/>
                  </a:lnTo>
                  <a:lnTo>
                    <a:pt x="54" y="1318"/>
                  </a:lnTo>
                  <a:lnTo>
                    <a:pt x="72" y="1304"/>
                  </a:lnTo>
                  <a:lnTo>
                    <a:pt x="90" y="1294"/>
                  </a:lnTo>
                  <a:lnTo>
                    <a:pt x="88" y="1274"/>
                  </a:lnTo>
                  <a:lnTo>
                    <a:pt x="88" y="1254"/>
                  </a:lnTo>
                  <a:lnTo>
                    <a:pt x="86" y="1250"/>
                  </a:lnTo>
                  <a:lnTo>
                    <a:pt x="82" y="1246"/>
                  </a:lnTo>
                  <a:lnTo>
                    <a:pt x="82" y="1242"/>
                  </a:lnTo>
                  <a:lnTo>
                    <a:pt x="80" y="1236"/>
                  </a:lnTo>
                  <a:lnTo>
                    <a:pt x="62" y="1230"/>
                  </a:lnTo>
                  <a:lnTo>
                    <a:pt x="42" y="1228"/>
                  </a:lnTo>
                  <a:lnTo>
                    <a:pt x="22" y="1226"/>
                  </a:lnTo>
                  <a:lnTo>
                    <a:pt x="14" y="1220"/>
                  </a:lnTo>
                  <a:lnTo>
                    <a:pt x="6" y="1212"/>
                  </a:lnTo>
                  <a:lnTo>
                    <a:pt x="6" y="1204"/>
                  </a:lnTo>
                  <a:lnTo>
                    <a:pt x="6" y="1198"/>
                  </a:lnTo>
                  <a:lnTo>
                    <a:pt x="8" y="1194"/>
                  </a:lnTo>
                  <a:lnTo>
                    <a:pt x="10" y="1188"/>
                  </a:lnTo>
                  <a:lnTo>
                    <a:pt x="14" y="1184"/>
                  </a:lnTo>
                  <a:close/>
                </a:path>
              </a:pathLst>
            </a:custGeom>
            <a:solidFill>
              <a:srgbClr val="C00000">
                <a:alpha val="50000"/>
              </a:srgbClr>
            </a:solidFill>
            <a:ln w="12700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5051273" y="1901593"/>
              <a:ext cx="2398726" cy="1366875"/>
            </a:xfrm>
            <a:custGeom>
              <a:avLst/>
              <a:gdLst>
                <a:gd name="T0" fmla="*/ 848 w 2032"/>
                <a:gd name="T1" fmla="*/ 1022 h 1158"/>
                <a:gd name="T2" fmla="*/ 730 w 2032"/>
                <a:gd name="T3" fmla="*/ 1040 h 1158"/>
                <a:gd name="T4" fmla="*/ 688 w 2032"/>
                <a:gd name="T5" fmla="*/ 1010 h 1158"/>
                <a:gd name="T6" fmla="*/ 582 w 2032"/>
                <a:gd name="T7" fmla="*/ 1046 h 1158"/>
                <a:gd name="T8" fmla="*/ 490 w 2032"/>
                <a:gd name="T9" fmla="*/ 1124 h 1158"/>
                <a:gd name="T10" fmla="*/ 454 w 2032"/>
                <a:gd name="T11" fmla="*/ 1024 h 1158"/>
                <a:gd name="T12" fmla="*/ 422 w 2032"/>
                <a:gd name="T13" fmla="*/ 990 h 1158"/>
                <a:gd name="T14" fmla="*/ 354 w 2032"/>
                <a:gd name="T15" fmla="*/ 986 h 1158"/>
                <a:gd name="T16" fmla="*/ 304 w 2032"/>
                <a:gd name="T17" fmla="*/ 954 h 1158"/>
                <a:gd name="T18" fmla="*/ 224 w 2032"/>
                <a:gd name="T19" fmla="*/ 988 h 1158"/>
                <a:gd name="T20" fmla="*/ 164 w 2032"/>
                <a:gd name="T21" fmla="*/ 1040 h 1158"/>
                <a:gd name="T22" fmla="*/ 100 w 2032"/>
                <a:gd name="T23" fmla="*/ 1004 h 1158"/>
                <a:gd name="T24" fmla="*/ 90 w 2032"/>
                <a:gd name="T25" fmla="*/ 932 h 1158"/>
                <a:gd name="T26" fmla="*/ 106 w 2032"/>
                <a:gd name="T27" fmla="*/ 882 h 1158"/>
                <a:gd name="T28" fmla="*/ 118 w 2032"/>
                <a:gd name="T29" fmla="*/ 778 h 1158"/>
                <a:gd name="T30" fmla="*/ 52 w 2032"/>
                <a:gd name="T31" fmla="*/ 684 h 1158"/>
                <a:gd name="T32" fmla="*/ 16 w 2032"/>
                <a:gd name="T33" fmla="*/ 658 h 1158"/>
                <a:gd name="T34" fmla="*/ 6 w 2032"/>
                <a:gd name="T35" fmla="*/ 576 h 1158"/>
                <a:gd name="T36" fmla="*/ 130 w 2032"/>
                <a:gd name="T37" fmla="*/ 518 h 1158"/>
                <a:gd name="T38" fmla="*/ 208 w 2032"/>
                <a:gd name="T39" fmla="*/ 488 h 1158"/>
                <a:gd name="T40" fmla="*/ 244 w 2032"/>
                <a:gd name="T41" fmla="*/ 554 h 1158"/>
                <a:gd name="T42" fmla="*/ 340 w 2032"/>
                <a:gd name="T43" fmla="*/ 642 h 1158"/>
                <a:gd name="T44" fmla="*/ 466 w 2032"/>
                <a:gd name="T45" fmla="*/ 668 h 1158"/>
                <a:gd name="T46" fmla="*/ 528 w 2032"/>
                <a:gd name="T47" fmla="*/ 628 h 1158"/>
                <a:gd name="T48" fmla="*/ 592 w 2032"/>
                <a:gd name="T49" fmla="*/ 574 h 1158"/>
                <a:gd name="T50" fmla="*/ 606 w 2032"/>
                <a:gd name="T51" fmla="*/ 540 h 1158"/>
                <a:gd name="T52" fmla="*/ 630 w 2032"/>
                <a:gd name="T53" fmla="*/ 464 h 1158"/>
                <a:gd name="T54" fmla="*/ 694 w 2032"/>
                <a:gd name="T55" fmla="*/ 436 h 1158"/>
                <a:gd name="T56" fmla="*/ 712 w 2032"/>
                <a:gd name="T57" fmla="*/ 416 h 1158"/>
                <a:gd name="T58" fmla="*/ 778 w 2032"/>
                <a:gd name="T59" fmla="*/ 352 h 1158"/>
                <a:gd name="T60" fmla="*/ 830 w 2032"/>
                <a:gd name="T61" fmla="*/ 314 h 1158"/>
                <a:gd name="T62" fmla="*/ 894 w 2032"/>
                <a:gd name="T63" fmla="*/ 344 h 1158"/>
                <a:gd name="T64" fmla="*/ 964 w 2032"/>
                <a:gd name="T65" fmla="*/ 302 h 1158"/>
                <a:gd name="T66" fmla="*/ 936 w 2032"/>
                <a:gd name="T67" fmla="*/ 262 h 1158"/>
                <a:gd name="T68" fmla="*/ 1022 w 2032"/>
                <a:gd name="T69" fmla="*/ 250 h 1158"/>
                <a:gd name="T70" fmla="*/ 1068 w 2032"/>
                <a:gd name="T71" fmla="*/ 168 h 1158"/>
                <a:gd name="T72" fmla="*/ 1180 w 2032"/>
                <a:gd name="T73" fmla="*/ 126 h 1158"/>
                <a:gd name="T74" fmla="*/ 1288 w 2032"/>
                <a:gd name="T75" fmla="*/ 26 h 1158"/>
                <a:gd name="T76" fmla="*/ 1352 w 2032"/>
                <a:gd name="T77" fmla="*/ 20 h 1158"/>
                <a:gd name="T78" fmla="*/ 1464 w 2032"/>
                <a:gd name="T79" fmla="*/ 4 h 1158"/>
                <a:gd name="T80" fmla="*/ 1522 w 2032"/>
                <a:gd name="T81" fmla="*/ 112 h 1158"/>
                <a:gd name="T82" fmla="*/ 1672 w 2032"/>
                <a:gd name="T83" fmla="*/ 188 h 1158"/>
                <a:gd name="T84" fmla="*/ 1782 w 2032"/>
                <a:gd name="T85" fmla="*/ 236 h 1158"/>
                <a:gd name="T86" fmla="*/ 1890 w 2032"/>
                <a:gd name="T87" fmla="*/ 234 h 1158"/>
                <a:gd name="T88" fmla="*/ 1974 w 2032"/>
                <a:gd name="T89" fmla="*/ 280 h 1158"/>
                <a:gd name="T90" fmla="*/ 2002 w 2032"/>
                <a:gd name="T91" fmla="*/ 312 h 1158"/>
                <a:gd name="T92" fmla="*/ 2024 w 2032"/>
                <a:gd name="T93" fmla="*/ 376 h 1158"/>
                <a:gd name="T94" fmla="*/ 2020 w 2032"/>
                <a:gd name="T95" fmla="*/ 474 h 1158"/>
                <a:gd name="T96" fmla="*/ 1956 w 2032"/>
                <a:gd name="T97" fmla="*/ 534 h 1158"/>
                <a:gd name="T98" fmla="*/ 1834 w 2032"/>
                <a:gd name="T99" fmla="*/ 568 h 1158"/>
                <a:gd name="T100" fmla="*/ 1710 w 2032"/>
                <a:gd name="T101" fmla="*/ 552 h 1158"/>
                <a:gd name="T102" fmla="*/ 1672 w 2032"/>
                <a:gd name="T103" fmla="*/ 582 h 1158"/>
                <a:gd name="T104" fmla="*/ 1642 w 2032"/>
                <a:gd name="T105" fmla="*/ 678 h 1158"/>
                <a:gd name="T106" fmla="*/ 1616 w 2032"/>
                <a:gd name="T107" fmla="*/ 740 h 1158"/>
                <a:gd name="T108" fmla="*/ 1586 w 2032"/>
                <a:gd name="T109" fmla="*/ 768 h 1158"/>
                <a:gd name="T110" fmla="*/ 1524 w 2032"/>
                <a:gd name="T111" fmla="*/ 838 h 1158"/>
                <a:gd name="T112" fmla="*/ 1480 w 2032"/>
                <a:gd name="T113" fmla="*/ 1138 h 1158"/>
                <a:gd name="T114" fmla="*/ 1408 w 2032"/>
                <a:gd name="T115" fmla="*/ 1104 h 1158"/>
                <a:gd name="T116" fmla="*/ 1128 w 2032"/>
                <a:gd name="T117" fmla="*/ 1084 h 1158"/>
                <a:gd name="T118" fmla="*/ 1048 w 2032"/>
                <a:gd name="T119" fmla="*/ 1034 h 1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032" h="1158">
                  <a:moveTo>
                    <a:pt x="1010" y="1014"/>
                  </a:moveTo>
                  <a:lnTo>
                    <a:pt x="1010" y="1012"/>
                  </a:lnTo>
                  <a:lnTo>
                    <a:pt x="1010" y="1012"/>
                  </a:lnTo>
                  <a:lnTo>
                    <a:pt x="942" y="1012"/>
                  </a:lnTo>
                  <a:lnTo>
                    <a:pt x="874" y="1012"/>
                  </a:lnTo>
                  <a:lnTo>
                    <a:pt x="874" y="1012"/>
                  </a:lnTo>
                  <a:lnTo>
                    <a:pt x="874" y="1014"/>
                  </a:lnTo>
                  <a:lnTo>
                    <a:pt x="862" y="1020"/>
                  </a:lnTo>
                  <a:lnTo>
                    <a:pt x="848" y="1022"/>
                  </a:lnTo>
                  <a:lnTo>
                    <a:pt x="832" y="1024"/>
                  </a:lnTo>
                  <a:lnTo>
                    <a:pt x="816" y="1022"/>
                  </a:lnTo>
                  <a:lnTo>
                    <a:pt x="816" y="1026"/>
                  </a:lnTo>
                  <a:lnTo>
                    <a:pt x="816" y="1030"/>
                  </a:lnTo>
                  <a:lnTo>
                    <a:pt x="802" y="1030"/>
                  </a:lnTo>
                  <a:lnTo>
                    <a:pt x="792" y="1032"/>
                  </a:lnTo>
                  <a:lnTo>
                    <a:pt x="780" y="1040"/>
                  </a:lnTo>
                  <a:lnTo>
                    <a:pt x="756" y="1040"/>
                  </a:lnTo>
                  <a:lnTo>
                    <a:pt x="730" y="1040"/>
                  </a:lnTo>
                  <a:lnTo>
                    <a:pt x="724" y="1036"/>
                  </a:lnTo>
                  <a:lnTo>
                    <a:pt x="720" y="1032"/>
                  </a:lnTo>
                  <a:lnTo>
                    <a:pt x="712" y="1030"/>
                  </a:lnTo>
                  <a:lnTo>
                    <a:pt x="712" y="1026"/>
                  </a:lnTo>
                  <a:lnTo>
                    <a:pt x="712" y="1022"/>
                  </a:lnTo>
                  <a:lnTo>
                    <a:pt x="706" y="1022"/>
                  </a:lnTo>
                  <a:lnTo>
                    <a:pt x="700" y="1018"/>
                  </a:lnTo>
                  <a:lnTo>
                    <a:pt x="694" y="1014"/>
                  </a:lnTo>
                  <a:lnTo>
                    <a:pt x="688" y="1010"/>
                  </a:lnTo>
                  <a:lnTo>
                    <a:pt x="682" y="1006"/>
                  </a:lnTo>
                  <a:lnTo>
                    <a:pt x="656" y="1006"/>
                  </a:lnTo>
                  <a:lnTo>
                    <a:pt x="630" y="1006"/>
                  </a:lnTo>
                  <a:lnTo>
                    <a:pt x="626" y="1016"/>
                  </a:lnTo>
                  <a:lnTo>
                    <a:pt x="618" y="1024"/>
                  </a:lnTo>
                  <a:lnTo>
                    <a:pt x="608" y="1028"/>
                  </a:lnTo>
                  <a:lnTo>
                    <a:pt x="600" y="1036"/>
                  </a:lnTo>
                  <a:lnTo>
                    <a:pt x="594" y="1048"/>
                  </a:lnTo>
                  <a:lnTo>
                    <a:pt x="582" y="1046"/>
                  </a:lnTo>
                  <a:lnTo>
                    <a:pt x="572" y="1046"/>
                  </a:lnTo>
                  <a:lnTo>
                    <a:pt x="560" y="1042"/>
                  </a:lnTo>
                  <a:lnTo>
                    <a:pt x="544" y="1042"/>
                  </a:lnTo>
                  <a:lnTo>
                    <a:pt x="532" y="1048"/>
                  </a:lnTo>
                  <a:lnTo>
                    <a:pt x="520" y="1056"/>
                  </a:lnTo>
                  <a:lnTo>
                    <a:pt x="520" y="1070"/>
                  </a:lnTo>
                  <a:lnTo>
                    <a:pt x="518" y="1084"/>
                  </a:lnTo>
                  <a:lnTo>
                    <a:pt x="502" y="1102"/>
                  </a:lnTo>
                  <a:lnTo>
                    <a:pt x="490" y="1124"/>
                  </a:lnTo>
                  <a:lnTo>
                    <a:pt x="474" y="1114"/>
                  </a:lnTo>
                  <a:lnTo>
                    <a:pt x="458" y="1100"/>
                  </a:lnTo>
                  <a:lnTo>
                    <a:pt x="448" y="1082"/>
                  </a:lnTo>
                  <a:lnTo>
                    <a:pt x="444" y="1064"/>
                  </a:lnTo>
                  <a:lnTo>
                    <a:pt x="448" y="1064"/>
                  </a:lnTo>
                  <a:lnTo>
                    <a:pt x="452" y="1064"/>
                  </a:lnTo>
                  <a:lnTo>
                    <a:pt x="454" y="1042"/>
                  </a:lnTo>
                  <a:lnTo>
                    <a:pt x="454" y="1030"/>
                  </a:lnTo>
                  <a:lnTo>
                    <a:pt x="454" y="1024"/>
                  </a:lnTo>
                  <a:lnTo>
                    <a:pt x="454" y="1020"/>
                  </a:lnTo>
                  <a:lnTo>
                    <a:pt x="452" y="1020"/>
                  </a:lnTo>
                  <a:lnTo>
                    <a:pt x="450" y="1016"/>
                  </a:lnTo>
                  <a:lnTo>
                    <a:pt x="446" y="1010"/>
                  </a:lnTo>
                  <a:lnTo>
                    <a:pt x="440" y="1006"/>
                  </a:lnTo>
                  <a:lnTo>
                    <a:pt x="436" y="1000"/>
                  </a:lnTo>
                  <a:lnTo>
                    <a:pt x="432" y="994"/>
                  </a:lnTo>
                  <a:lnTo>
                    <a:pt x="428" y="990"/>
                  </a:lnTo>
                  <a:lnTo>
                    <a:pt x="422" y="990"/>
                  </a:lnTo>
                  <a:lnTo>
                    <a:pt x="416" y="988"/>
                  </a:lnTo>
                  <a:lnTo>
                    <a:pt x="416" y="984"/>
                  </a:lnTo>
                  <a:lnTo>
                    <a:pt x="416" y="978"/>
                  </a:lnTo>
                  <a:lnTo>
                    <a:pt x="408" y="978"/>
                  </a:lnTo>
                  <a:lnTo>
                    <a:pt x="402" y="976"/>
                  </a:lnTo>
                  <a:lnTo>
                    <a:pt x="396" y="972"/>
                  </a:lnTo>
                  <a:lnTo>
                    <a:pt x="382" y="972"/>
                  </a:lnTo>
                  <a:lnTo>
                    <a:pt x="370" y="972"/>
                  </a:lnTo>
                  <a:lnTo>
                    <a:pt x="354" y="986"/>
                  </a:lnTo>
                  <a:lnTo>
                    <a:pt x="338" y="1000"/>
                  </a:lnTo>
                  <a:lnTo>
                    <a:pt x="334" y="998"/>
                  </a:lnTo>
                  <a:lnTo>
                    <a:pt x="328" y="996"/>
                  </a:lnTo>
                  <a:lnTo>
                    <a:pt x="324" y="992"/>
                  </a:lnTo>
                  <a:lnTo>
                    <a:pt x="320" y="990"/>
                  </a:lnTo>
                  <a:lnTo>
                    <a:pt x="312" y="988"/>
                  </a:lnTo>
                  <a:lnTo>
                    <a:pt x="312" y="976"/>
                  </a:lnTo>
                  <a:lnTo>
                    <a:pt x="308" y="966"/>
                  </a:lnTo>
                  <a:lnTo>
                    <a:pt x="304" y="954"/>
                  </a:lnTo>
                  <a:lnTo>
                    <a:pt x="282" y="954"/>
                  </a:lnTo>
                  <a:lnTo>
                    <a:pt x="268" y="954"/>
                  </a:lnTo>
                  <a:lnTo>
                    <a:pt x="262" y="954"/>
                  </a:lnTo>
                  <a:lnTo>
                    <a:pt x="260" y="954"/>
                  </a:lnTo>
                  <a:lnTo>
                    <a:pt x="260" y="956"/>
                  </a:lnTo>
                  <a:lnTo>
                    <a:pt x="256" y="968"/>
                  </a:lnTo>
                  <a:lnTo>
                    <a:pt x="246" y="976"/>
                  </a:lnTo>
                  <a:lnTo>
                    <a:pt x="234" y="982"/>
                  </a:lnTo>
                  <a:lnTo>
                    <a:pt x="224" y="988"/>
                  </a:lnTo>
                  <a:lnTo>
                    <a:pt x="222" y="994"/>
                  </a:lnTo>
                  <a:lnTo>
                    <a:pt x="218" y="1000"/>
                  </a:lnTo>
                  <a:lnTo>
                    <a:pt x="214" y="1006"/>
                  </a:lnTo>
                  <a:lnTo>
                    <a:pt x="208" y="1014"/>
                  </a:lnTo>
                  <a:lnTo>
                    <a:pt x="198" y="1024"/>
                  </a:lnTo>
                  <a:lnTo>
                    <a:pt x="186" y="1036"/>
                  </a:lnTo>
                  <a:lnTo>
                    <a:pt x="174" y="1044"/>
                  </a:lnTo>
                  <a:lnTo>
                    <a:pt x="166" y="1048"/>
                  </a:lnTo>
                  <a:lnTo>
                    <a:pt x="164" y="1040"/>
                  </a:lnTo>
                  <a:lnTo>
                    <a:pt x="162" y="1034"/>
                  </a:lnTo>
                  <a:lnTo>
                    <a:pt x="158" y="1028"/>
                  </a:lnTo>
                  <a:lnTo>
                    <a:pt x="152" y="1022"/>
                  </a:lnTo>
                  <a:lnTo>
                    <a:pt x="130" y="1022"/>
                  </a:lnTo>
                  <a:lnTo>
                    <a:pt x="106" y="1022"/>
                  </a:lnTo>
                  <a:lnTo>
                    <a:pt x="100" y="1014"/>
                  </a:lnTo>
                  <a:lnTo>
                    <a:pt x="94" y="1008"/>
                  </a:lnTo>
                  <a:lnTo>
                    <a:pt x="96" y="1006"/>
                  </a:lnTo>
                  <a:lnTo>
                    <a:pt x="100" y="1004"/>
                  </a:lnTo>
                  <a:lnTo>
                    <a:pt x="106" y="1000"/>
                  </a:lnTo>
                  <a:lnTo>
                    <a:pt x="110" y="998"/>
                  </a:lnTo>
                  <a:lnTo>
                    <a:pt x="114" y="996"/>
                  </a:lnTo>
                  <a:lnTo>
                    <a:pt x="118" y="992"/>
                  </a:lnTo>
                  <a:lnTo>
                    <a:pt x="118" y="974"/>
                  </a:lnTo>
                  <a:lnTo>
                    <a:pt x="118" y="956"/>
                  </a:lnTo>
                  <a:lnTo>
                    <a:pt x="108" y="948"/>
                  </a:lnTo>
                  <a:lnTo>
                    <a:pt x="98" y="940"/>
                  </a:lnTo>
                  <a:lnTo>
                    <a:pt x="90" y="932"/>
                  </a:lnTo>
                  <a:lnTo>
                    <a:pt x="84" y="922"/>
                  </a:lnTo>
                  <a:lnTo>
                    <a:pt x="82" y="908"/>
                  </a:lnTo>
                  <a:lnTo>
                    <a:pt x="86" y="906"/>
                  </a:lnTo>
                  <a:lnTo>
                    <a:pt x="88" y="902"/>
                  </a:lnTo>
                  <a:lnTo>
                    <a:pt x="90" y="898"/>
                  </a:lnTo>
                  <a:lnTo>
                    <a:pt x="90" y="894"/>
                  </a:lnTo>
                  <a:lnTo>
                    <a:pt x="98" y="890"/>
                  </a:lnTo>
                  <a:lnTo>
                    <a:pt x="104" y="886"/>
                  </a:lnTo>
                  <a:lnTo>
                    <a:pt x="106" y="882"/>
                  </a:lnTo>
                  <a:lnTo>
                    <a:pt x="110" y="878"/>
                  </a:lnTo>
                  <a:lnTo>
                    <a:pt x="114" y="872"/>
                  </a:lnTo>
                  <a:lnTo>
                    <a:pt x="118" y="866"/>
                  </a:lnTo>
                  <a:lnTo>
                    <a:pt x="120" y="860"/>
                  </a:lnTo>
                  <a:lnTo>
                    <a:pt x="120" y="844"/>
                  </a:lnTo>
                  <a:lnTo>
                    <a:pt x="120" y="822"/>
                  </a:lnTo>
                  <a:lnTo>
                    <a:pt x="120" y="800"/>
                  </a:lnTo>
                  <a:lnTo>
                    <a:pt x="120" y="784"/>
                  </a:lnTo>
                  <a:lnTo>
                    <a:pt x="118" y="778"/>
                  </a:lnTo>
                  <a:lnTo>
                    <a:pt x="114" y="774"/>
                  </a:lnTo>
                  <a:lnTo>
                    <a:pt x="112" y="772"/>
                  </a:lnTo>
                  <a:lnTo>
                    <a:pt x="106" y="760"/>
                  </a:lnTo>
                  <a:lnTo>
                    <a:pt x="94" y="750"/>
                  </a:lnTo>
                  <a:lnTo>
                    <a:pt x="84" y="740"/>
                  </a:lnTo>
                  <a:lnTo>
                    <a:pt x="74" y="730"/>
                  </a:lnTo>
                  <a:lnTo>
                    <a:pt x="70" y="716"/>
                  </a:lnTo>
                  <a:lnTo>
                    <a:pt x="58" y="700"/>
                  </a:lnTo>
                  <a:lnTo>
                    <a:pt x="52" y="684"/>
                  </a:lnTo>
                  <a:lnTo>
                    <a:pt x="48" y="684"/>
                  </a:lnTo>
                  <a:lnTo>
                    <a:pt x="44" y="684"/>
                  </a:lnTo>
                  <a:lnTo>
                    <a:pt x="44" y="678"/>
                  </a:lnTo>
                  <a:lnTo>
                    <a:pt x="44" y="674"/>
                  </a:lnTo>
                  <a:lnTo>
                    <a:pt x="36" y="674"/>
                  </a:lnTo>
                  <a:lnTo>
                    <a:pt x="30" y="670"/>
                  </a:lnTo>
                  <a:lnTo>
                    <a:pt x="26" y="668"/>
                  </a:lnTo>
                  <a:lnTo>
                    <a:pt x="22" y="664"/>
                  </a:lnTo>
                  <a:lnTo>
                    <a:pt x="16" y="658"/>
                  </a:lnTo>
                  <a:lnTo>
                    <a:pt x="16" y="654"/>
                  </a:lnTo>
                  <a:lnTo>
                    <a:pt x="16" y="648"/>
                  </a:lnTo>
                  <a:lnTo>
                    <a:pt x="10" y="648"/>
                  </a:lnTo>
                  <a:lnTo>
                    <a:pt x="6" y="648"/>
                  </a:lnTo>
                  <a:lnTo>
                    <a:pt x="4" y="630"/>
                  </a:lnTo>
                  <a:lnTo>
                    <a:pt x="0" y="612"/>
                  </a:lnTo>
                  <a:lnTo>
                    <a:pt x="0" y="594"/>
                  </a:lnTo>
                  <a:lnTo>
                    <a:pt x="4" y="586"/>
                  </a:lnTo>
                  <a:lnTo>
                    <a:pt x="6" y="576"/>
                  </a:lnTo>
                  <a:lnTo>
                    <a:pt x="6" y="566"/>
                  </a:lnTo>
                  <a:lnTo>
                    <a:pt x="6" y="556"/>
                  </a:lnTo>
                  <a:lnTo>
                    <a:pt x="10" y="554"/>
                  </a:lnTo>
                  <a:lnTo>
                    <a:pt x="14" y="554"/>
                  </a:lnTo>
                  <a:lnTo>
                    <a:pt x="16" y="538"/>
                  </a:lnTo>
                  <a:lnTo>
                    <a:pt x="16" y="522"/>
                  </a:lnTo>
                  <a:lnTo>
                    <a:pt x="70" y="522"/>
                  </a:lnTo>
                  <a:lnTo>
                    <a:pt x="124" y="522"/>
                  </a:lnTo>
                  <a:lnTo>
                    <a:pt x="130" y="518"/>
                  </a:lnTo>
                  <a:lnTo>
                    <a:pt x="136" y="514"/>
                  </a:lnTo>
                  <a:lnTo>
                    <a:pt x="140" y="514"/>
                  </a:lnTo>
                  <a:lnTo>
                    <a:pt x="146" y="512"/>
                  </a:lnTo>
                  <a:lnTo>
                    <a:pt x="154" y="512"/>
                  </a:lnTo>
                  <a:lnTo>
                    <a:pt x="160" y="498"/>
                  </a:lnTo>
                  <a:lnTo>
                    <a:pt x="168" y="492"/>
                  </a:lnTo>
                  <a:lnTo>
                    <a:pt x="178" y="488"/>
                  </a:lnTo>
                  <a:lnTo>
                    <a:pt x="192" y="488"/>
                  </a:lnTo>
                  <a:lnTo>
                    <a:pt x="208" y="488"/>
                  </a:lnTo>
                  <a:lnTo>
                    <a:pt x="212" y="492"/>
                  </a:lnTo>
                  <a:lnTo>
                    <a:pt x="216" y="494"/>
                  </a:lnTo>
                  <a:lnTo>
                    <a:pt x="222" y="496"/>
                  </a:lnTo>
                  <a:lnTo>
                    <a:pt x="222" y="504"/>
                  </a:lnTo>
                  <a:lnTo>
                    <a:pt x="222" y="514"/>
                  </a:lnTo>
                  <a:lnTo>
                    <a:pt x="226" y="514"/>
                  </a:lnTo>
                  <a:lnTo>
                    <a:pt x="230" y="514"/>
                  </a:lnTo>
                  <a:lnTo>
                    <a:pt x="234" y="536"/>
                  </a:lnTo>
                  <a:lnTo>
                    <a:pt x="244" y="554"/>
                  </a:lnTo>
                  <a:lnTo>
                    <a:pt x="258" y="570"/>
                  </a:lnTo>
                  <a:lnTo>
                    <a:pt x="260" y="580"/>
                  </a:lnTo>
                  <a:lnTo>
                    <a:pt x="260" y="588"/>
                  </a:lnTo>
                  <a:lnTo>
                    <a:pt x="296" y="588"/>
                  </a:lnTo>
                  <a:lnTo>
                    <a:pt x="332" y="590"/>
                  </a:lnTo>
                  <a:lnTo>
                    <a:pt x="332" y="610"/>
                  </a:lnTo>
                  <a:lnTo>
                    <a:pt x="334" y="630"/>
                  </a:lnTo>
                  <a:lnTo>
                    <a:pt x="338" y="636"/>
                  </a:lnTo>
                  <a:lnTo>
                    <a:pt x="340" y="642"/>
                  </a:lnTo>
                  <a:lnTo>
                    <a:pt x="342" y="648"/>
                  </a:lnTo>
                  <a:lnTo>
                    <a:pt x="342" y="656"/>
                  </a:lnTo>
                  <a:lnTo>
                    <a:pt x="356" y="658"/>
                  </a:lnTo>
                  <a:lnTo>
                    <a:pt x="372" y="662"/>
                  </a:lnTo>
                  <a:lnTo>
                    <a:pt x="390" y="666"/>
                  </a:lnTo>
                  <a:lnTo>
                    <a:pt x="400" y="674"/>
                  </a:lnTo>
                  <a:lnTo>
                    <a:pt x="430" y="672"/>
                  </a:lnTo>
                  <a:lnTo>
                    <a:pt x="460" y="672"/>
                  </a:lnTo>
                  <a:lnTo>
                    <a:pt x="466" y="668"/>
                  </a:lnTo>
                  <a:lnTo>
                    <a:pt x="474" y="666"/>
                  </a:lnTo>
                  <a:lnTo>
                    <a:pt x="480" y="666"/>
                  </a:lnTo>
                  <a:lnTo>
                    <a:pt x="488" y="664"/>
                  </a:lnTo>
                  <a:lnTo>
                    <a:pt x="490" y="660"/>
                  </a:lnTo>
                  <a:lnTo>
                    <a:pt x="490" y="656"/>
                  </a:lnTo>
                  <a:lnTo>
                    <a:pt x="500" y="654"/>
                  </a:lnTo>
                  <a:lnTo>
                    <a:pt x="508" y="654"/>
                  </a:lnTo>
                  <a:lnTo>
                    <a:pt x="520" y="642"/>
                  </a:lnTo>
                  <a:lnTo>
                    <a:pt x="528" y="628"/>
                  </a:lnTo>
                  <a:lnTo>
                    <a:pt x="536" y="616"/>
                  </a:lnTo>
                  <a:lnTo>
                    <a:pt x="544" y="604"/>
                  </a:lnTo>
                  <a:lnTo>
                    <a:pt x="558" y="594"/>
                  </a:lnTo>
                  <a:lnTo>
                    <a:pt x="574" y="588"/>
                  </a:lnTo>
                  <a:lnTo>
                    <a:pt x="574" y="584"/>
                  </a:lnTo>
                  <a:lnTo>
                    <a:pt x="574" y="582"/>
                  </a:lnTo>
                  <a:lnTo>
                    <a:pt x="582" y="580"/>
                  </a:lnTo>
                  <a:lnTo>
                    <a:pt x="590" y="578"/>
                  </a:lnTo>
                  <a:lnTo>
                    <a:pt x="592" y="574"/>
                  </a:lnTo>
                  <a:lnTo>
                    <a:pt x="592" y="568"/>
                  </a:lnTo>
                  <a:lnTo>
                    <a:pt x="594" y="564"/>
                  </a:lnTo>
                  <a:lnTo>
                    <a:pt x="596" y="558"/>
                  </a:lnTo>
                  <a:lnTo>
                    <a:pt x="600" y="554"/>
                  </a:lnTo>
                  <a:lnTo>
                    <a:pt x="600" y="550"/>
                  </a:lnTo>
                  <a:lnTo>
                    <a:pt x="602" y="548"/>
                  </a:lnTo>
                  <a:lnTo>
                    <a:pt x="602" y="546"/>
                  </a:lnTo>
                  <a:lnTo>
                    <a:pt x="604" y="542"/>
                  </a:lnTo>
                  <a:lnTo>
                    <a:pt x="606" y="540"/>
                  </a:lnTo>
                  <a:lnTo>
                    <a:pt x="610" y="536"/>
                  </a:lnTo>
                  <a:lnTo>
                    <a:pt x="610" y="524"/>
                  </a:lnTo>
                  <a:lnTo>
                    <a:pt x="612" y="514"/>
                  </a:lnTo>
                  <a:lnTo>
                    <a:pt x="616" y="512"/>
                  </a:lnTo>
                  <a:lnTo>
                    <a:pt x="620" y="512"/>
                  </a:lnTo>
                  <a:lnTo>
                    <a:pt x="620" y="500"/>
                  </a:lnTo>
                  <a:lnTo>
                    <a:pt x="622" y="488"/>
                  </a:lnTo>
                  <a:lnTo>
                    <a:pt x="628" y="480"/>
                  </a:lnTo>
                  <a:lnTo>
                    <a:pt x="630" y="464"/>
                  </a:lnTo>
                  <a:lnTo>
                    <a:pt x="636" y="458"/>
                  </a:lnTo>
                  <a:lnTo>
                    <a:pt x="642" y="454"/>
                  </a:lnTo>
                  <a:lnTo>
                    <a:pt x="652" y="454"/>
                  </a:lnTo>
                  <a:lnTo>
                    <a:pt x="662" y="452"/>
                  </a:lnTo>
                  <a:lnTo>
                    <a:pt x="674" y="446"/>
                  </a:lnTo>
                  <a:lnTo>
                    <a:pt x="674" y="440"/>
                  </a:lnTo>
                  <a:lnTo>
                    <a:pt x="676" y="438"/>
                  </a:lnTo>
                  <a:lnTo>
                    <a:pt x="684" y="436"/>
                  </a:lnTo>
                  <a:lnTo>
                    <a:pt x="694" y="436"/>
                  </a:lnTo>
                  <a:lnTo>
                    <a:pt x="696" y="432"/>
                  </a:lnTo>
                  <a:lnTo>
                    <a:pt x="696" y="430"/>
                  </a:lnTo>
                  <a:lnTo>
                    <a:pt x="700" y="428"/>
                  </a:lnTo>
                  <a:lnTo>
                    <a:pt x="704" y="428"/>
                  </a:lnTo>
                  <a:lnTo>
                    <a:pt x="704" y="424"/>
                  </a:lnTo>
                  <a:lnTo>
                    <a:pt x="704" y="420"/>
                  </a:lnTo>
                  <a:lnTo>
                    <a:pt x="708" y="420"/>
                  </a:lnTo>
                  <a:lnTo>
                    <a:pt x="712" y="420"/>
                  </a:lnTo>
                  <a:lnTo>
                    <a:pt x="712" y="416"/>
                  </a:lnTo>
                  <a:lnTo>
                    <a:pt x="712" y="412"/>
                  </a:lnTo>
                  <a:lnTo>
                    <a:pt x="728" y="408"/>
                  </a:lnTo>
                  <a:lnTo>
                    <a:pt x="742" y="398"/>
                  </a:lnTo>
                  <a:lnTo>
                    <a:pt x="752" y="386"/>
                  </a:lnTo>
                  <a:lnTo>
                    <a:pt x="756" y="386"/>
                  </a:lnTo>
                  <a:lnTo>
                    <a:pt x="760" y="386"/>
                  </a:lnTo>
                  <a:lnTo>
                    <a:pt x="764" y="374"/>
                  </a:lnTo>
                  <a:lnTo>
                    <a:pt x="772" y="364"/>
                  </a:lnTo>
                  <a:lnTo>
                    <a:pt x="778" y="352"/>
                  </a:lnTo>
                  <a:lnTo>
                    <a:pt x="782" y="352"/>
                  </a:lnTo>
                  <a:lnTo>
                    <a:pt x="788" y="352"/>
                  </a:lnTo>
                  <a:lnTo>
                    <a:pt x="788" y="346"/>
                  </a:lnTo>
                  <a:lnTo>
                    <a:pt x="788" y="342"/>
                  </a:lnTo>
                  <a:lnTo>
                    <a:pt x="792" y="338"/>
                  </a:lnTo>
                  <a:lnTo>
                    <a:pt x="796" y="334"/>
                  </a:lnTo>
                  <a:lnTo>
                    <a:pt x="802" y="322"/>
                  </a:lnTo>
                  <a:lnTo>
                    <a:pt x="814" y="316"/>
                  </a:lnTo>
                  <a:lnTo>
                    <a:pt x="830" y="314"/>
                  </a:lnTo>
                  <a:lnTo>
                    <a:pt x="848" y="314"/>
                  </a:lnTo>
                  <a:lnTo>
                    <a:pt x="862" y="318"/>
                  </a:lnTo>
                  <a:lnTo>
                    <a:pt x="874" y="326"/>
                  </a:lnTo>
                  <a:lnTo>
                    <a:pt x="880" y="326"/>
                  </a:lnTo>
                  <a:lnTo>
                    <a:pt x="884" y="330"/>
                  </a:lnTo>
                  <a:lnTo>
                    <a:pt x="888" y="332"/>
                  </a:lnTo>
                  <a:lnTo>
                    <a:pt x="890" y="336"/>
                  </a:lnTo>
                  <a:lnTo>
                    <a:pt x="892" y="338"/>
                  </a:lnTo>
                  <a:lnTo>
                    <a:pt x="894" y="344"/>
                  </a:lnTo>
                  <a:lnTo>
                    <a:pt x="898" y="348"/>
                  </a:lnTo>
                  <a:lnTo>
                    <a:pt x="902" y="352"/>
                  </a:lnTo>
                  <a:lnTo>
                    <a:pt x="934" y="352"/>
                  </a:lnTo>
                  <a:lnTo>
                    <a:pt x="966" y="352"/>
                  </a:lnTo>
                  <a:lnTo>
                    <a:pt x="970" y="350"/>
                  </a:lnTo>
                  <a:lnTo>
                    <a:pt x="972" y="350"/>
                  </a:lnTo>
                  <a:lnTo>
                    <a:pt x="970" y="334"/>
                  </a:lnTo>
                  <a:lnTo>
                    <a:pt x="966" y="318"/>
                  </a:lnTo>
                  <a:lnTo>
                    <a:pt x="964" y="302"/>
                  </a:lnTo>
                  <a:lnTo>
                    <a:pt x="960" y="300"/>
                  </a:lnTo>
                  <a:lnTo>
                    <a:pt x="956" y="296"/>
                  </a:lnTo>
                  <a:lnTo>
                    <a:pt x="954" y="292"/>
                  </a:lnTo>
                  <a:lnTo>
                    <a:pt x="952" y="286"/>
                  </a:lnTo>
                  <a:lnTo>
                    <a:pt x="950" y="284"/>
                  </a:lnTo>
                  <a:lnTo>
                    <a:pt x="946" y="280"/>
                  </a:lnTo>
                  <a:lnTo>
                    <a:pt x="942" y="278"/>
                  </a:lnTo>
                  <a:lnTo>
                    <a:pt x="936" y="278"/>
                  </a:lnTo>
                  <a:lnTo>
                    <a:pt x="936" y="262"/>
                  </a:lnTo>
                  <a:lnTo>
                    <a:pt x="934" y="246"/>
                  </a:lnTo>
                  <a:lnTo>
                    <a:pt x="936" y="230"/>
                  </a:lnTo>
                  <a:lnTo>
                    <a:pt x="942" y="218"/>
                  </a:lnTo>
                  <a:lnTo>
                    <a:pt x="956" y="218"/>
                  </a:lnTo>
                  <a:lnTo>
                    <a:pt x="970" y="218"/>
                  </a:lnTo>
                  <a:lnTo>
                    <a:pt x="982" y="230"/>
                  </a:lnTo>
                  <a:lnTo>
                    <a:pt x="996" y="242"/>
                  </a:lnTo>
                  <a:lnTo>
                    <a:pt x="1008" y="248"/>
                  </a:lnTo>
                  <a:lnTo>
                    <a:pt x="1022" y="250"/>
                  </a:lnTo>
                  <a:lnTo>
                    <a:pt x="1038" y="240"/>
                  </a:lnTo>
                  <a:lnTo>
                    <a:pt x="1040" y="236"/>
                  </a:lnTo>
                  <a:lnTo>
                    <a:pt x="1040" y="232"/>
                  </a:lnTo>
                  <a:lnTo>
                    <a:pt x="1042" y="228"/>
                  </a:lnTo>
                  <a:lnTo>
                    <a:pt x="1046" y="224"/>
                  </a:lnTo>
                  <a:lnTo>
                    <a:pt x="1046" y="198"/>
                  </a:lnTo>
                  <a:lnTo>
                    <a:pt x="1048" y="172"/>
                  </a:lnTo>
                  <a:lnTo>
                    <a:pt x="1056" y="168"/>
                  </a:lnTo>
                  <a:lnTo>
                    <a:pt x="1068" y="168"/>
                  </a:lnTo>
                  <a:lnTo>
                    <a:pt x="1080" y="170"/>
                  </a:lnTo>
                  <a:lnTo>
                    <a:pt x="1088" y="174"/>
                  </a:lnTo>
                  <a:lnTo>
                    <a:pt x="1114" y="174"/>
                  </a:lnTo>
                  <a:lnTo>
                    <a:pt x="1140" y="174"/>
                  </a:lnTo>
                  <a:lnTo>
                    <a:pt x="1148" y="164"/>
                  </a:lnTo>
                  <a:lnTo>
                    <a:pt x="1158" y="156"/>
                  </a:lnTo>
                  <a:lnTo>
                    <a:pt x="1162" y="144"/>
                  </a:lnTo>
                  <a:lnTo>
                    <a:pt x="1172" y="136"/>
                  </a:lnTo>
                  <a:lnTo>
                    <a:pt x="1180" y="126"/>
                  </a:lnTo>
                  <a:lnTo>
                    <a:pt x="1188" y="116"/>
                  </a:lnTo>
                  <a:lnTo>
                    <a:pt x="1208" y="110"/>
                  </a:lnTo>
                  <a:lnTo>
                    <a:pt x="1224" y="98"/>
                  </a:lnTo>
                  <a:lnTo>
                    <a:pt x="1236" y="82"/>
                  </a:lnTo>
                  <a:lnTo>
                    <a:pt x="1252" y="68"/>
                  </a:lnTo>
                  <a:lnTo>
                    <a:pt x="1270" y="56"/>
                  </a:lnTo>
                  <a:lnTo>
                    <a:pt x="1274" y="42"/>
                  </a:lnTo>
                  <a:lnTo>
                    <a:pt x="1278" y="32"/>
                  </a:lnTo>
                  <a:lnTo>
                    <a:pt x="1288" y="26"/>
                  </a:lnTo>
                  <a:lnTo>
                    <a:pt x="1300" y="22"/>
                  </a:lnTo>
                  <a:lnTo>
                    <a:pt x="1300" y="26"/>
                  </a:lnTo>
                  <a:lnTo>
                    <a:pt x="1300" y="28"/>
                  </a:lnTo>
                  <a:lnTo>
                    <a:pt x="1322" y="28"/>
                  </a:lnTo>
                  <a:lnTo>
                    <a:pt x="1346" y="30"/>
                  </a:lnTo>
                  <a:lnTo>
                    <a:pt x="1346" y="26"/>
                  </a:lnTo>
                  <a:lnTo>
                    <a:pt x="1346" y="22"/>
                  </a:lnTo>
                  <a:lnTo>
                    <a:pt x="1350" y="22"/>
                  </a:lnTo>
                  <a:lnTo>
                    <a:pt x="1352" y="20"/>
                  </a:lnTo>
                  <a:lnTo>
                    <a:pt x="1354" y="20"/>
                  </a:lnTo>
                  <a:lnTo>
                    <a:pt x="1356" y="18"/>
                  </a:lnTo>
                  <a:lnTo>
                    <a:pt x="1360" y="14"/>
                  </a:lnTo>
                  <a:lnTo>
                    <a:pt x="1392" y="14"/>
                  </a:lnTo>
                  <a:lnTo>
                    <a:pt x="1426" y="12"/>
                  </a:lnTo>
                  <a:lnTo>
                    <a:pt x="1442" y="2"/>
                  </a:lnTo>
                  <a:lnTo>
                    <a:pt x="1452" y="0"/>
                  </a:lnTo>
                  <a:lnTo>
                    <a:pt x="1458" y="0"/>
                  </a:lnTo>
                  <a:lnTo>
                    <a:pt x="1464" y="4"/>
                  </a:lnTo>
                  <a:lnTo>
                    <a:pt x="1472" y="8"/>
                  </a:lnTo>
                  <a:lnTo>
                    <a:pt x="1486" y="14"/>
                  </a:lnTo>
                  <a:lnTo>
                    <a:pt x="1486" y="26"/>
                  </a:lnTo>
                  <a:lnTo>
                    <a:pt x="1488" y="38"/>
                  </a:lnTo>
                  <a:lnTo>
                    <a:pt x="1498" y="52"/>
                  </a:lnTo>
                  <a:lnTo>
                    <a:pt x="1506" y="66"/>
                  </a:lnTo>
                  <a:lnTo>
                    <a:pt x="1512" y="80"/>
                  </a:lnTo>
                  <a:lnTo>
                    <a:pt x="1522" y="94"/>
                  </a:lnTo>
                  <a:lnTo>
                    <a:pt x="1522" y="112"/>
                  </a:lnTo>
                  <a:lnTo>
                    <a:pt x="1524" y="130"/>
                  </a:lnTo>
                  <a:lnTo>
                    <a:pt x="1546" y="148"/>
                  </a:lnTo>
                  <a:lnTo>
                    <a:pt x="1570" y="164"/>
                  </a:lnTo>
                  <a:lnTo>
                    <a:pt x="1586" y="166"/>
                  </a:lnTo>
                  <a:lnTo>
                    <a:pt x="1596" y="172"/>
                  </a:lnTo>
                  <a:lnTo>
                    <a:pt x="1608" y="182"/>
                  </a:lnTo>
                  <a:lnTo>
                    <a:pt x="1640" y="184"/>
                  </a:lnTo>
                  <a:lnTo>
                    <a:pt x="1672" y="184"/>
                  </a:lnTo>
                  <a:lnTo>
                    <a:pt x="1672" y="188"/>
                  </a:lnTo>
                  <a:lnTo>
                    <a:pt x="1672" y="192"/>
                  </a:lnTo>
                  <a:lnTo>
                    <a:pt x="1678" y="192"/>
                  </a:lnTo>
                  <a:lnTo>
                    <a:pt x="1684" y="192"/>
                  </a:lnTo>
                  <a:lnTo>
                    <a:pt x="1702" y="206"/>
                  </a:lnTo>
                  <a:lnTo>
                    <a:pt x="1720" y="214"/>
                  </a:lnTo>
                  <a:lnTo>
                    <a:pt x="1740" y="218"/>
                  </a:lnTo>
                  <a:lnTo>
                    <a:pt x="1752" y="226"/>
                  </a:lnTo>
                  <a:lnTo>
                    <a:pt x="1766" y="230"/>
                  </a:lnTo>
                  <a:lnTo>
                    <a:pt x="1782" y="236"/>
                  </a:lnTo>
                  <a:lnTo>
                    <a:pt x="1794" y="242"/>
                  </a:lnTo>
                  <a:lnTo>
                    <a:pt x="1800" y="244"/>
                  </a:lnTo>
                  <a:lnTo>
                    <a:pt x="1812" y="244"/>
                  </a:lnTo>
                  <a:lnTo>
                    <a:pt x="1826" y="244"/>
                  </a:lnTo>
                  <a:lnTo>
                    <a:pt x="1840" y="244"/>
                  </a:lnTo>
                  <a:lnTo>
                    <a:pt x="1844" y="242"/>
                  </a:lnTo>
                  <a:lnTo>
                    <a:pt x="1848" y="238"/>
                  </a:lnTo>
                  <a:lnTo>
                    <a:pt x="1854" y="234"/>
                  </a:lnTo>
                  <a:lnTo>
                    <a:pt x="1890" y="234"/>
                  </a:lnTo>
                  <a:lnTo>
                    <a:pt x="1926" y="234"/>
                  </a:lnTo>
                  <a:lnTo>
                    <a:pt x="1936" y="242"/>
                  </a:lnTo>
                  <a:lnTo>
                    <a:pt x="1944" y="248"/>
                  </a:lnTo>
                  <a:lnTo>
                    <a:pt x="1952" y="250"/>
                  </a:lnTo>
                  <a:lnTo>
                    <a:pt x="1964" y="252"/>
                  </a:lnTo>
                  <a:lnTo>
                    <a:pt x="1966" y="260"/>
                  </a:lnTo>
                  <a:lnTo>
                    <a:pt x="1968" y="266"/>
                  </a:lnTo>
                  <a:lnTo>
                    <a:pt x="1968" y="274"/>
                  </a:lnTo>
                  <a:lnTo>
                    <a:pt x="1974" y="280"/>
                  </a:lnTo>
                  <a:lnTo>
                    <a:pt x="1980" y="284"/>
                  </a:lnTo>
                  <a:lnTo>
                    <a:pt x="1982" y="290"/>
                  </a:lnTo>
                  <a:lnTo>
                    <a:pt x="1986" y="294"/>
                  </a:lnTo>
                  <a:lnTo>
                    <a:pt x="1988" y="302"/>
                  </a:lnTo>
                  <a:lnTo>
                    <a:pt x="1992" y="302"/>
                  </a:lnTo>
                  <a:lnTo>
                    <a:pt x="1998" y="302"/>
                  </a:lnTo>
                  <a:lnTo>
                    <a:pt x="1998" y="308"/>
                  </a:lnTo>
                  <a:lnTo>
                    <a:pt x="2000" y="310"/>
                  </a:lnTo>
                  <a:lnTo>
                    <a:pt x="2002" y="312"/>
                  </a:lnTo>
                  <a:lnTo>
                    <a:pt x="2006" y="316"/>
                  </a:lnTo>
                  <a:lnTo>
                    <a:pt x="2006" y="334"/>
                  </a:lnTo>
                  <a:lnTo>
                    <a:pt x="2006" y="352"/>
                  </a:lnTo>
                  <a:lnTo>
                    <a:pt x="2012" y="352"/>
                  </a:lnTo>
                  <a:lnTo>
                    <a:pt x="2016" y="352"/>
                  </a:lnTo>
                  <a:lnTo>
                    <a:pt x="2016" y="360"/>
                  </a:lnTo>
                  <a:lnTo>
                    <a:pt x="2018" y="366"/>
                  </a:lnTo>
                  <a:lnTo>
                    <a:pt x="2020" y="370"/>
                  </a:lnTo>
                  <a:lnTo>
                    <a:pt x="2024" y="376"/>
                  </a:lnTo>
                  <a:lnTo>
                    <a:pt x="2024" y="410"/>
                  </a:lnTo>
                  <a:lnTo>
                    <a:pt x="2024" y="444"/>
                  </a:lnTo>
                  <a:lnTo>
                    <a:pt x="2028" y="448"/>
                  </a:lnTo>
                  <a:lnTo>
                    <a:pt x="2030" y="450"/>
                  </a:lnTo>
                  <a:lnTo>
                    <a:pt x="2032" y="452"/>
                  </a:lnTo>
                  <a:lnTo>
                    <a:pt x="2032" y="458"/>
                  </a:lnTo>
                  <a:lnTo>
                    <a:pt x="2026" y="464"/>
                  </a:lnTo>
                  <a:lnTo>
                    <a:pt x="2022" y="470"/>
                  </a:lnTo>
                  <a:lnTo>
                    <a:pt x="2020" y="474"/>
                  </a:lnTo>
                  <a:lnTo>
                    <a:pt x="2014" y="480"/>
                  </a:lnTo>
                  <a:lnTo>
                    <a:pt x="2008" y="486"/>
                  </a:lnTo>
                  <a:lnTo>
                    <a:pt x="2004" y="498"/>
                  </a:lnTo>
                  <a:lnTo>
                    <a:pt x="1994" y="506"/>
                  </a:lnTo>
                  <a:lnTo>
                    <a:pt x="1982" y="510"/>
                  </a:lnTo>
                  <a:lnTo>
                    <a:pt x="1968" y="514"/>
                  </a:lnTo>
                  <a:lnTo>
                    <a:pt x="1966" y="522"/>
                  </a:lnTo>
                  <a:lnTo>
                    <a:pt x="1962" y="530"/>
                  </a:lnTo>
                  <a:lnTo>
                    <a:pt x="1956" y="534"/>
                  </a:lnTo>
                  <a:lnTo>
                    <a:pt x="1950" y="538"/>
                  </a:lnTo>
                  <a:lnTo>
                    <a:pt x="1942" y="540"/>
                  </a:lnTo>
                  <a:lnTo>
                    <a:pt x="1928" y="554"/>
                  </a:lnTo>
                  <a:lnTo>
                    <a:pt x="1918" y="572"/>
                  </a:lnTo>
                  <a:lnTo>
                    <a:pt x="1906" y="588"/>
                  </a:lnTo>
                  <a:lnTo>
                    <a:pt x="1892" y="588"/>
                  </a:lnTo>
                  <a:lnTo>
                    <a:pt x="1880" y="588"/>
                  </a:lnTo>
                  <a:lnTo>
                    <a:pt x="1858" y="576"/>
                  </a:lnTo>
                  <a:lnTo>
                    <a:pt x="1834" y="568"/>
                  </a:lnTo>
                  <a:lnTo>
                    <a:pt x="1810" y="560"/>
                  </a:lnTo>
                  <a:lnTo>
                    <a:pt x="1788" y="548"/>
                  </a:lnTo>
                  <a:lnTo>
                    <a:pt x="1788" y="546"/>
                  </a:lnTo>
                  <a:lnTo>
                    <a:pt x="1788" y="546"/>
                  </a:lnTo>
                  <a:lnTo>
                    <a:pt x="1750" y="546"/>
                  </a:lnTo>
                  <a:lnTo>
                    <a:pt x="1710" y="546"/>
                  </a:lnTo>
                  <a:lnTo>
                    <a:pt x="1710" y="546"/>
                  </a:lnTo>
                  <a:lnTo>
                    <a:pt x="1710" y="548"/>
                  </a:lnTo>
                  <a:lnTo>
                    <a:pt x="1710" y="552"/>
                  </a:lnTo>
                  <a:lnTo>
                    <a:pt x="1710" y="556"/>
                  </a:lnTo>
                  <a:lnTo>
                    <a:pt x="1702" y="558"/>
                  </a:lnTo>
                  <a:lnTo>
                    <a:pt x="1696" y="560"/>
                  </a:lnTo>
                  <a:lnTo>
                    <a:pt x="1690" y="564"/>
                  </a:lnTo>
                  <a:lnTo>
                    <a:pt x="1686" y="570"/>
                  </a:lnTo>
                  <a:lnTo>
                    <a:pt x="1682" y="576"/>
                  </a:lnTo>
                  <a:lnTo>
                    <a:pt x="1680" y="582"/>
                  </a:lnTo>
                  <a:lnTo>
                    <a:pt x="1676" y="582"/>
                  </a:lnTo>
                  <a:lnTo>
                    <a:pt x="1672" y="582"/>
                  </a:lnTo>
                  <a:lnTo>
                    <a:pt x="1672" y="598"/>
                  </a:lnTo>
                  <a:lnTo>
                    <a:pt x="1672" y="614"/>
                  </a:lnTo>
                  <a:lnTo>
                    <a:pt x="1660" y="614"/>
                  </a:lnTo>
                  <a:lnTo>
                    <a:pt x="1650" y="614"/>
                  </a:lnTo>
                  <a:lnTo>
                    <a:pt x="1650" y="638"/>
                  </a:lnTo>
                  <a:lnTo>
                    <a:pt x="1650" y="660"/>
                  </a:lnTo>
                  <a:lnTo>
                    <a:pt x="1646" y="666"/>
                  </a:lnTo>
                  <a:lnTo>
                    <a:pt x="1644" y="672"/>
                  </a:lnTo>
                  <a:lnTo>
                    <a:pt x="1642" y="678"/>
                  </a:lnTo>
                  <a:lnTo>
                    <a:pt x="1636" y="686"/>
                  </a:lnTo>
                  <a:lnTo>
                    <a:pt x="1632" y="696"/>
                  </a:lnTo>
                  <a:lnTo>
                    <a:pt x="1632" y="710"/>
                  </a:lnTo>
                  <a:lnTo>
                    <a:pt x="1632" y="722"/>
                  </a:lnTo>
                  <a:lnTo>
                    <a:pt x="1626" y="726"/>
                  </a:lnTo>
                  <a:lnTo>
                    <a:pt x="1622" y="730"/>
                  </a:lnTo>
                  <a:lnTo>
                    <a:pt x="1620" y="732"/>
                  </a:lnTo>
                  <a:lnTo>
                    <a:pt x="1618" y="736"/>
                  </a:lnTo>
                  <a:lnTo>
                    <a:pt x="1616" y="740"/>
                  </a:lnTo>
                  <a:lnTo>
                    <a:pt x="1616" y="746"/>
                  </a:lnTo>
                  <a:lnTo>
                    <a:pt x="1612" y="748"/>
                  </a:lnTo>
                  <a:lnTo>
                    <a:pt x="1610" y="748"/>
                  </a:lnTo>
                  <a:lnTo>
                    <a:pt x="1606" y="750"/>
                  </a:lnTo>
                  <a:lnTo>
                    <a:pt x="1602" y="750"/>
                  </a:lnTo>
                  <a:lnTo>
                    <a:pt x="1596" y="752"/>
                  </a:lnTo>
                  <a:lnTo>
                    <a:pt x="1596" y="758"/>
                  </a:lnTo>
                  <a:lnTo>
                    <a:pt x="1596" y="764"/>
                  </a:lnTo>
                  <a:lnTo>
                    <a:pt x="1586" y="768"/>
                  </a:lnTo>
                  <a:lnTo>
                    <a:pt x="1574" y="778"/>
                  </a:lnTo>
                  <a:lnTo>
                    <a:pt x="1564" y="792"/>
                  </a:lnTo>
                  <a:lnTo>
                    <a:pt x="1556" y="806"/>
                  </a:lnTo>
                  <a:lnTo>
                    <a:pt x="1550" y="818"/>
                  </a:lnTo>
                  <a:lnTo>
                    <a:pt x="1544" y="820"/>
                  </a:lnTo>
                  <a:lnTo>
                    <a:pt x="1538" y="822"/>
                  </a:lnTo>
                  <a:lnTo>
                    <a:pt x="1534" y="828"/>
                  </a:lnTo>
                  <a:lnTo>
                    <a:pt x="1528" y="832"/>
                  </a:lnTo>
                  <a:lnTo>
                    <a:pt x="1524" y="838"/>
                  </a:lnTo>
                  <a:lnTo>
                    <a:pt x="1522" y="998"/>
                  </a:lnTo>
                  <a:lnTo>
                    <a:pt x="1522" y="1158"/>
                  </a:lnTo>
                  <a:lnTo>
                    <a:pt x="1514" y="1156"/>
                  </a:lnTo>
                  <a:lnTo>
                    <a:pt x="1508" y="1154"/>
                  </a:lnTo>
                  <a:lnTo>
                    <a:pt x="1502" y="1152"/>
                  </a:lnTo>
                  <a:lnTo>
                    <a:pt x="1494" y="1150"/>
                  </a:lnTo>
                  <a:lnTo>
                    <a:pt x="1492" y="1146"/>
                  </a:lnTo>
                  <a:lnTo>
                    <a:pt x="1492" y="1142"/>
                  </a:lnTo>
                  <a:lnTo>
                    <a:pt x="1480" y="1138"/>
                  </a:lnTo>
                  <a:lnTo>
                    <a:pt x="1466" y="1132"/>
                  </a:lnTo>
                  <a:lnTo>
                    <a:pt x="1456" y="1124"/>
                  </a:lnTo>
                  <a:lnTo>
                    <a:pt x="1442" y="1122"/>
                  </a:lnTo>
                  <a:lnTo>
                    <a:pt x="1430" y="1118"/>
                  </a:lnTo>
                  <a:lnTo>
                    <a:pt x="1418" y="1116"/>
                  </a:lnTo>
                  <a:lnTo>
                    <a:pt x="1418" y="1110"/>
                  </a:lnTo>
                  <a:lnTo>
                    <a:pt x="1418" y="1106"/>
                  </a:lnTo>
                  <a:lnTo>
                    <a:pt x="1412" y="1106"/>
                  </a:lnTo>
                  <a:lnTo>
                    <a:pt x="1408" y="1104"/>
                  </a:lnTo>
                  <a:lnTo>
                    <a:pt x="1390" y="1096"/>
                  </a:lnTo>
                  <a:lnTo>
                    <a:pt x="1370" y="1094"/>
                  </a:lnTo>
                  <a:lnTo>
                    <a:pt x="1352" y="1090"/>
                  </a:lnTo>
                  <a:lnTo>
                    <a:pt x="1334" y="1082"/>
                  </a:lnTo>
                  <a:lnTo>
                    <a:pt x="1258" y="1082"/>
                  </a:lnTo>
                  <a:lnTo>
                    <a:pt x="1182" y="1082"/>
                  </a:lnTo>
                  <a:lnTo>
                    <a:pt x="1164" y="1088"/>
                  </a:lnTo>
                  <a:lnTo>
                    <a:pt x="1146" y="1088"/>
                  </a:lnTo>
                  <a:lnTo>
                    <a:pt x="1128" y="1084"/>
                  </a:lnTo>
                  <a:lnTo>
                    <a:pt x="1110" y="1080"/>
                  </a:lnTo>
                  <a:lnTo>
                    <a:pt x="1096" y="1068"/>
                  </a:lnTo>
                  <a:lnTo>
                    <a:pt x="1084" y="1058"/>
                  </a:lnTo>
                  <a:lnTo>
                    <a:pt x="1066" y="1056"/>
                  </a:lnTo>
                  <a:lnTo>
                    <a:pt x="1064" y="1050"/>
                  </a:lnTo>
                  <a:lnTo>
                    <a:pt x="1060" y="1044"/>
                  </a:lnTo>
                  <a:lnTo>
                    <a:pt x="1056" y="1040"/>
                  </a:lnTo>
                  <a:lnTo>
                    <a:pt x="1052" y="1038"/>
                  </a:lnTo>
                  <a:lnTo>
                    <a:pt x="1048" y="1034"/>
                  </a:lnTo>
                  <a:lnTo>
                    <a:pt x="1046" y="1028"/>
                  </a:lnTo>
                  <a:lnTo>
                    <a:pt x="1046" y="1022"/>
                  </a:lnTo>
                  <a:lnTo>
                    <a:pt x="1034" y="1022"/>
                  </a:lnTo>
                  <a:lnTo>
                    <a:pt x="1020" y="1020"/>
                  </a:lnTo>
                  <a:lnTo>
                    <a:pt x="1010" y="1014"/>
                  </a:lnTo>
                  <a:close/>
                </a:path>
              </a:pathLst>
            </a:custGeom>
            <a:solidFill>
              <a:srgbClr val="C00000">
                <a:alpha val="25000"/>
              </a:srgbClr>
            </a:solidFill>
            <a:ln w="12700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</p:grpSp>
      <p:sp>
        <p:nvSpPr>
          <p:cNvPr id="12" name="Rounded Rectangle 11"/>
          <p:cNvSpPr/>
          <p:nvPr/>
        </p:nvSpPr>
        <p:spPr bwMode="auto">
          <a:xfrm>
            <a:off x="5690266" y="4171950"/>
            <a:ext cx="1320134" cy="555430"/>
          </a:xfrm>
          <a:prstGeom prst="round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charset="0"/>
              </a:rPr>
              <a:t>-1,33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6880891" y="2758658"/>
            <a:ext cx="1320134" cy="555430"/>
          </a:xfrm>
          <a:prstGeom prst="round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-1,11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4475826" y="3188773"/>
            <a:ext cx="1320134" cy="555430"/>
          </a:xfrm>
          <a:prstGeom prst="round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-1,26</a:t>
            </a:r>
          </a:p>
        </p:txBody>
      </p:sp>
      <p:sp>
        <p:nvSpPr>
          <p:cNvPr id="15" name="Rounded Rectangle 14"/>
          <p:cNvSpPr/>
          <p:nvPr/>
        </p:nvSpPr>
        <p:spPr bwMode="auto">
          <a:xfrm>
            <a:off x="2484918" y="2708970"/>
            <a:ext cx="1320134" cy="555430"/>
          </a:xfrm>
          <a:prstGeom prst="round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-1,44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1551468" y="3999790"/>
            <a:ext cx="1320134" cy="555430"/>
          </a:xfrm>
          <a:prstGeom prst="round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- 0,66</a:t>
            </a:r>
          </a:p>
        </p:txBody>
      </p:sp>
      <p:sp>
        <p:nvSpPr>
          <p:cNvPr id="17" name="Rounded Rectangle 16"/>
          <p:cNvSpPr/>
          <p:nvPr/>
        </p:nvSpPr>
        <p:spPr bwMode="auto">
          <a:xfrm>
            <a:off x="3465993" y="4923715"/>
            <a:ext cx="1320134" cy="555430"/>
          </a:xfrm>
          <a:prstGeom prst="round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-1,19</a:t>
            </a:r>
          </a:p>
        </p:txBody>
      </p:sp>
      <p:sp>
        <p:nvSpPr>
          <p:cNvPr id="18" name="Rounded Rectangle 17"/>
          <p:cNvSpPr/>
          <p:nvPr/>
        </p:nvSpPr>
        <p:spPr bwMode="auto">
          <a:xfrm>
            <a:off x="6852316" y="4592540"/>
            <a:ext cx="1320134" cy="555430"/>
          </a:xfrm>
          <a:prstGeom prst="round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charset="0"/>
              </a:rPr>
              <a:t>-1,403</a:t>
            </a:r>
          </a:p>
        </p:txBody>
      </p:sp>
      <p:sp>
        <p:nvSpPr>
          <p:cNvPr id="19" name="Rounded Rectangle 18"/>
          <p:cNvSpPr/>
          <p:nvPr/>
        </p:nvSpPr>
        <p:spPr bwMode="auto">
          <a:xfrm>
            <a:off x="1551468" y="4698095"/>
            <a:ext cx="1320134" cy="555430"/>
          </a:xfrm>
          <a:prstGeom prst="round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charset="0"/>
              </a:rPr>
              <a:t>-0,715</a:t>
            </a:r>
          </a:p>
        </p:txBody>
      </p:sp>
      <p:sp>
        <p:nvSpPr>
          <p:cNvPr id="28" name="Rounded Rectangle 27"/>
          <p:cNvSpPr/>
          <p:nvPr/>
        </p:nvSpPr>
        <p:spPr bwMode="auto">
          <a:xfrm>
            <a:off x="4599468" y="5578697"/>
            <a:ext cx="1320134" cy="555430"/>
          </a:xfrm>
          <a:prstGeom prst="round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charset="0"/>
              </a:rPr>
              <a:t>-1,302</a:t>
            </a:r>
          </a:p>
        </p:txBody>
      </p:sp>
      <p:sp>
        <p:nvSpPr>
          <p:cNvPr id="30" name="Rounded Rectangle 29"/>
          <p:cNvSpPr/>
          <p:nvPr/>
        </p:nvSpPr>
        <p:spPr bwMode="auto">
          <a:xfrm>
            <a:off x="7664783" y="2145505"/>
            <a:ext cx="1320134" cy="555430"/>
          </a:xfrm>
          <a:prstGeom prst="round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charset="0"/>
              </a:rPr>
              <a:t>-1,292</a:t>
            </a:r>
          </a:p>
        </p:txBody>
      </p:sp>
      <p:sp>
        <p:nvSpPr>
          <p:cNvPr id="31" name="Rounded Rectangle 30"/>
          <p:cNvSpPr/>
          <p:nvPr/>
        </p:nvSpPr>
        <p:spPr bwMode="auto">
          <a:xfrm>
            <a:off x="5668374" y="2145505"/>
            <a:ext cx="1320134" cy="555430"/>
          </a:xfrm>
          <a:prstGeom prst="round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charset="0"/>
              </a:rPr>
              <a:t>-1,279</a:t>
            </a:r>
          </a:p>
        </p:txBody>
      </p:sp>
      <p:sp>
        <p:nvSpPr>
          <p:cNvPr id="32" name="Rounded Rectangle 31"/>
          <p:cNvSpPr/>
          <p:nvPr/>
        </p:nvSpPr>
        <p:spPr bwMode="auto">
          <a:xfrm>
            <a:off x="1334499" y="2281235"/>
            <a:ext cx="1320134" cy="555430"/>
          </a:xfrm>
          <a:prstGeom prst="round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charset="0"/>
              </a:rPr>
              <a:t>-1,481</a:t>
            </a:r>
          </a:p>
        </p:txBody>
      </p:sp>
    </p:spTree>
    <p:extLst>
      <p:ext uri="{BB962C8B-B14F-4D97-AF65-F5344CB8AC3E}">
        <p14:creationId xmlns:p14="http://schemas.microsoft.com/office/powerpoint/2010/main" val="341951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ИНДЕКС ЗА РЕГИОНАЛНА КОНКУРЕНТОСПОСОБНОСТ </a:t>
            </a:r>
            <a:r>
              <a:rPr lang="ru-RU" sz="2800" dirty="0" smtClean="0"/>
              <a:t>ЗА 2016 Г.</a:t>
            </a:r>
            <a:endParaRPr lang="bg-BG" sz="2800" dirty="0"/>
          </a:p>
        </p:txBody>
      </p:sp>
      <p:pic>
        <p:nvPicPr>
          <p:cNvPr id="4098" name="Picture 2" descr="C:\Users\secretary\Downloads\Rci2016-jpg (1)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449" y="1347529"/>
            <a:ext cx="4634593" cy="5339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784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2800" dirty="0" smtClean="0">
                <a:solidFill>
                  <a:schemeClr val="tx1"/>
                </a:solidFill>
              </a:rPr>
              <a:t>ПРЕПОРЪКИ</a:t>
            </a:r>
            <a:endParaRPr lang="bg-BG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750" y="1504950"/>
            <a:ext cx="8353425" cy="5353050"/>
          </a:xfrm>
        </p:spPr>
        <p:txBody>
          <a:bodyPr/>
          <a:lstStyle/>
          <a:p>
            <a:r>
              <a:rPr lang="ru-RU" sz="2000" dirty="0" err="1" smtClean="0"/>
              <a:t>Усилията</a:t>
            </a:r>
            <a:r>
              <a:rPr lang="ru-RU" sz="2000" dirty="0" smtClean="0"/>
              <a:t> следва да бъдат насочени </a:t>
            </a:r>
            <a:r>
              <a:rPr lang="ru-RU" sz="2000" dirty="0" err="1" smtClean="0"/>
              <a:t>към</a:t>
            </a:r>
            <a:r>
              <a:rPr lang="ru-RU" sz="2000" dirty="0" smtClean="0"/>
              <a:t> </a:t>
            </a:r>
            <a:r>
              <a:rPr lang="ru-RU" sz="2000" dirty="0" err="1" smtClean="0"/>
              <a:t>подкрепа</a:t>
            </a:r>
            <a:r>
              <a:rPr lang="ru-RU" sz="2000" dirty="0" smtClean="0"/>
              <a:t> на </a:t>
            </a:r>
            <a:r>
              <a:rPr lang="ru-RU" sz="2000" dirty="0" err="1" smtClean="0"/>
              <a:t>устойчивостта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постиганите</a:t>
            </a:r>
            <a:r>
              <a:rPr lang="ru-RU" sz="2000" dirty="0" smtClean="0"/>
              <a:t> </a:t>
            </a:r>
            <a:r>
              <a:rPr lang="ru-RU" sz="2000" dirty="0" err="1" smtClean="0"/>
              <a:t>резултати</a:t>
            </a:r>
            <a:r>
              <a:rPr lang="ru-RU" sz="2000" dirty="0" smtClean="0"/>
              <a:t> и </a:t>
            </a:r>
            <a:r>
              <a:rPr lang="ru-RU" sz="2000" dirty="0" err="1" smtClean="0"/>
              <a:t>изпълнение</a:t>
            </a:r>
            <a:r>
              <a:rPr lang="ru-RU" sz="2000" dirty="0" smtClean="0"/>
              <a:t> на мерки, </a:t>
            </a:r>
            <a:r>
              <a:rPr lang="ru-RU" sz="2000" dirty="0" err="1" smtClean="0"/>
              <a:t>осигуряващи</a:t>
            </a:r>
            <a:r>
              <a:rPr lang="ru-RU" sz="2000" dirty="0" smtClean="0"/>
              <a:t> </a:t>
            </a:r>
            <a:r>
              <a:rPr lang="ru-RU" sz="2000" dirty="0" err="1" smtClean="0"/>
              <a:t>устойчивост</a:t>
            </a:r>
            <a:r>
              <a:rPr lang="ru-RU" sz="2000" dirty="0" smtClean="0"/>
              <a:t> и </a:t>
            </a:r>
            <a:r>
              <a:rPr lang="ru-RU" sz="2000" dirty="0" err="1" smtClean="0"/>
              <a:t>интензифициране</a:t>
            </a:r>
            <a:r>
              <a:rPr lang="ru-RU" sz="2000" dirty="0" smtClean="0"/>
              <a:t> на </a:t>
            </a:r>
            <a:r>
              <a:rPr lang="ru-RU" sz="2000" dirty="0" err="1" smtClean="0"/>
              <a:t>развитието</a:t>
            </a:r>
            <a:endParaRPr lang="ru-RU" sz="2000" dirty="0" smtClean="0"/>
          </a:p>
          <a:p>
            <a:r>
              <a:rPr lang="ru-RU" sz="2000" dirty="0" err="1" smtClean="0"/>
              <a:t>Преглед</a:t>
            </a:r>
            <a:r>
              <a:rPr lang="ru-RU" sz="2000" dirty="0" smtClean="0"/>
              <a:t> на подхода за </a:t>
            </a:r>
            <a:r>
              <a:rPr lang="ru-RU" sz="2000" dirty="0" err="1" smtClean="0"/>
              <a:t>събиране</a:t>
            </a:r>
            <a:r>
              <a:rPr lang="ru-RU" sz="2000" dirty="0" smtClean="0"/>
              <a:t> на информация за </a:t>
            </a:r>
            <a:r>
              <a:rPr lang="ru-RU" sz="2000" dirty="0" err="1" smtClean="0"/>
              <a:t>изпълнението</a:t>
            </a:r>
            <a:r>
              <a:rPr lang="ru-RU" sz="2000" dirty="0" smtClean="0"/>
              <a:t> на </a:t>
            </a:r>
            <a:r>
              <a:rPr lang="ru-RU" sz="2000" dirty="0" err="1" smtClean="0"/>
              <a:t>специфичните</a:t>
            </a:r>
            <a:r>
              <a:rPr lang="ru-RU" sz="2000" dirty="0" smtClean="0"/>
              <a:t> </a:t>
            </a:r>
            <a:r>
              <a:rPr lang="ru-RU" sz="2000" dirty="0" err="1" smtClean="0"/>
              <a:t>индикатори</a:t>
            </a:r>
            <a:r>
              <a:rPr lang="ru-RU" sz="2000" dirty="0" smtClean="0"/>
              <a:t> на РПР и </a:t>
            </a:r>
            <a:r>
              <a:rPr lang="ru-RU" sz="2000" dirty="0" err="1" smtClean="0"/>
              <a:t>изготвянето</a:t>
            </a:r>
            <a:r>
              <a:rPr lang="ru-RU" sz="2000" dirty="0" smtClean="0"/>
              <a:t> на </a:t>
            </a:r>
            <a:r>
              <a:rPr lang="ru-RU" sz="2000" dirty="0" err="1" smtClean="0"/>
              <a:t>годишните</a:t>
            </a:r>
            <a:r>
              <a:rPr lang="ru-RU" sz="2000" dirty="0" smtClean="0"/>
              <a:t> </a:t>
            </a:r>
            <a:r>
              <a:rPr lang="ru-RU" sz="2000" dirty="0" err="1" smtClean="0"/>
              <a:t>доклади</a:t>
            </a:r>
            <a:r>
              <a:rPr lang="ru-RU" sz="2000" dirty="0" smtClean="0"/>
              <a:t> за </a:t>
            </a:r>
            <a:r>
              <a:rPr lang="ru-RU" sz="2000" dirty="0" err="1" smtClean="0"/>
              <a:t>изпъленнието</a:t>
            </a:r>
            <a:r>
              <a:rPr lang="ru-RU" sz="2000" dirty="0" smtClean="0"/>
              <a:t> </a:t>
            </a:r>
            <a:r>
              <a:rPr lang="ru-RU" sz="2000" dirty="0" err="1" smtClean="0"/>
              <a:t>му</a:t>
            </a:r>
            <a:endParaRPr lang="ru-RU" sz="2000" dirty="0" smtClean="0"/>
          </a:p>
          <a:p>
            <a:r>
              <a:rPr lang="ru-RU" sz="2000" dirty="0" err="1" smtClean="0"/>
              <a:t>Изработване</a:t>
            </a:r>
            <a:r>
              <a:rPr lang="ru-RU" sz="2000" dirty="0" smtClean="0"/>
              <a:t> на </a:t>
            </a:r>
            <a:r>
              <a:rPr lang="ru-RU" sz="2000" dirty="0" err="1" smtClean="0"/>
              <a:t>механизъм</a:t>
            </a:r>
            <a:r>
              <a:rPr lang="ru-RU" sz="2000" dirty="0" smtClean="0"/>
              <a:t> за </a:t>
            </a:r>
            <a:r>
              <a:rPr lang="ru-RU" sz="2000" dirty="0" err="1" smtClean="0"/>
              <a:t>отчитане</a:t>
            </a:r>
            <a:r>
              <a:rPr lang="ru-RU" sz="2000" dirty="0" smtClean="0"/>
              <a:t> на приноса на </a:t>
            </a:r>
            <a:r>
              <a:rPr lang="ru-RU" sz="2000" dirty="0" err="1" smtClean="0"/>
              <a:t>националното</a:t>
            </a:r>
            <a:r>
              <a:rPr lang="ru-RU" sz="2000" dirty="0" smtClean="0"/>
              <a:t> и </a:t>
            </a:r>
            <a:r>
              <a:rPr lang="ru-RU" sz="2000" dirty="0" err="1" smtClean="0"/>
              <a:t>местно</a:t>
            </a:r>
            <a:r>
              <a:rPr lang="ru-RU" sz="2000" dirty="0" smtClean="0"/>
              <a:t> </a:t>
            </a:r>
            <a:r>
              <a:rPr lang="ru-RU" sz="2000" dirty="0" err="1" smtClean="0"/>
              <a:t>финансиране</a:t>
            </a:r>
            <a:r>
              <a:rPr lang="ru-RU" sz="2000" dirty="0" smtClean="0"/>
              <a:t> </a:t>
            </a:r>
            <a:r>
              <a:rPr lang="ru-RU" sz="2000" dirty="0" err="1" smtClean="0"/>
              <a:t>към</a:t>
            </a:r>
            <a:r>
              <a:rPr lang="ru-RU" sz="2000" dirty="0" smtClean="0"/>
              <a:t> </a:t>
            </a:r>
            <a:r>
              <a:rPr lang="ru-RU" sz="2000" dirty="0" err="1" smtClean="0"/>
              <a:t>развитието</a:t>
            </a:r>
            <a:r>
              <a:rPr lang="ru-RU" sz="2000" dirty="0" smtClean="0"/>
              <a:t> на района, вкл. и чрез </a:t>
            </a:r>
            <a:r>
              <a:rPr lang="ru-RU" sz="2000" dirty="0" err="1" smtClean="0"/>
              <a:t>информацията</a:t>
            </a:r>
            <a:r>
              <a:rPr lang="ru-RU" sz="2000" dirty="0" smtClean="0"/>
              <a:t> в </a:t>
            </a:r>
            <a:r>
              <a:rPr lang="ru-RU" sz="2000" dirty="0" err="1" smtClean="0"/>
              <a:t>годишните</a:t>
            </a:r>
            <a:r>
              <a:rPr lang="ru-RU" sz="2000" dirty="0" smtClean="0"/>
              <a:t> </a:t>
            </a:r>
            <a:r>
              <a:rPr lang="ru-RU" sz="2000" dirty="0" err="1" smtClean="0"/>
              <a:t>доклади</a:t>
            </a:r>
            <a:r>
              <a:rPr lang="ru-RU" sz="2000" dirty="0" smtClean="0"/>
              <a:t> за </a:t>
            </a:r>
            <a:r>
              <a:rPr lang="ru-RU" sz="2000" dirty="0" err="1" smtClean="0"/>
              <a:t>изпълнение</a:t>
            </a:r>
            <a:r>
              <a:rPr lang="ru-RU" sz="2000" dirty="0" smtClean="0"/>
              <a:t> </a:t>
            </a:r>
            <a:endParaRPr lang="bg-BG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788830" y="1168395"/>
            <a:ext cx="5755998" cy="3427812"/>
            <a:chOff x="1694001" y="1719815"/>
            <a:chExt cx="5755998" cy="3427812"/>
          </a:xfrm>
          <a:effectLst>
            <a:outerShdw blurRad="317500" dist="63500" dir="5400000" sx="125000" sy="125000" rotWithShape="0">
              <a:schemeClr val="accent1">
                <a:alpha val="50000"/>
              </a:schemeClr>
            </a:outerShdw>
          </a:effectLst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2999607" y="3348734"/>
              <a:ext cx="2620655" cy="1798893"/>
            </a:xfrm>
            <a:custGeom>
              <a:avLst/>
              <a:gdLst>
                <a:gd name="T0" fmla="*/ 1122 w 2220"/>
                <a:gd name="T1" fmla="*/ 1484 h 1524"/>
                <a:gd name="T2" fmla="*/ 1038 w 2220"/>
                <a:gd name="T3" fmla="*/ 1448 h 1524"/>
                <a:gd name="T4" fmla="*/ 894 w 2220"/>
                <a:gd name="T5" fmla="*/ 1400 h 1524"/>
                <a:gd name="T6" fmla="*/ 780 w 2220"/>
                <a:gd name="T7" fmla="*/ 1388 h 1524"/>
                <a:gd name="T8" fmla="*/ 676 w 2220"/>
                <a:gd name="T9" fmla="*/ 1356 h 1524"/>
                <a:gd name="T10" fmla="*/ 584 w 2220"/>
                <a:gd name="T11" fmla="*/ 1286 h 1524"/>
                <a:gd name="T12" fmla="*/ 542 w 2220"/>
                <a:gd name="T13" fmla="*/ 1242 h 1524"/>
                <a:gd name="T14" fmla="*/ 498 w 2220"/>
                <a:gd name="T15" fmla="*/ 1274 h 1524"/>
                <a:gd name="T16" fmla="*/ 374 w 2220"/>
                <a:gd name="T17" fmla="*/ 1156 h 1524"/>
                <a:gd name="T18" fmla="*/ 260 w 2220"/>
                <a:gd name="T19" fmla="*/ 1180 h 1524"/>
                <a:gd name="T20" fmla="*/ 238 w 2220"/>
                <a:gd name="T21" fmla="*/ 1052 h 1524"/>
                <a:gd name="T22" fmla="*/ 202 w 2220"/>
                <a:gd name="T23" fmla="*/ 1014 h 1524"/>
                <a:gd name="T24" fmla="*/ 146 w 2220"/>
                <a:gd name="T25" fmla="*/ 986 h 1524"/>
                <a:gd name="T26" fmla="*/ 72 w 2220"/>
                <a:gd name="T27" fmla="*/ 914 h 1524"/>
                <a:gd name="T28" fmla="*/ 26 w 2220"/>
                <a:gd name="T29" fmla="*/ 860 h 1524"/>
                <a:gd name="T30" fmla="*/ 44 w 2220"/>
                <a:gd name="T31" fmla="*/ 728 h 1524"/>
                <a:gd name="T32" fmla="*/ 18 w 2220"/>
                <a:gd name="T33" fmla="*/ 630 h 1524"/>
                <a:gd name="T34" fmla="*/ 6 w 2220"/>
                <a:gd name="T35" fmla="*/ 542 h 1524"/>
                <a:gd name="T36" fmla="*/ 110 w 2220"/>
                <a:gd name="T37" fmla="*/ 482 h 1524"/>
                <a:gd name="T38" fmla="*/ 112 w 2220"/>
                <a:gd name="T39" fmla="*/ 444 h 1524"/>
                <a:gd name="T40" fmla="*/ 184 w 2220"/>
                <a:gd name="T41" fmla="*/ 372 h 1524"/>
                <a:gd name="T42" fmla="*/ 200 w 2220"/>
                <a:gd name="T43" fmla="*/ 310 h 1524"/>
                <a:gd name="T44" fmla="*/ 110 w 2220"/>
                <a:gd name="T45" fmla="*/ 296 h 1524"/>
                <a:gd name="T46" fmla="*/ 86 w 2220"/>
                <a:gd name="T47" fmla="*/ 244 h 1524"/>
                <a:gd name="T48" fmla="*/ 148 w 2220"/>
                <a:gd name="T49" fmla="*/ 178 h 1524"/>
                <a:gd name="T50" fmla="*/ 240 w 2220"/>
                <a:gd name="T51" fmla="*/ 190 h 1524"/>
                <a:gd name="T52" fmla="*/ 330 w 2220"/>
                <a:gd name="T53" fmla="*/ 164 h 1524"/>
                <a:gd name="T54" fmla="*/ 490 w 2220"/>
                <a:gd name="T55" fmla="*/ 208 h 1524"/>
                <a:gd name="T56" fmla="*/ 466 w 2220"/>
                <a:gd name="T57" fmla="*/ 114 h 1524"/>
                <a:gd name="T58" fmla="*/ 504 w 2220"/>
                <a:gd name="T59" fmla="*/ 28 h 1524"/>
                <a:gd name="T60" fmla="*/ 644 w 2220"/>
                <a:gd name="T61" fmla="*/ 16 h 1524"/>
                <a:gd name="T62" fmla="*/ 824 w 2220"/>
                <a:gd name="T63" fmla="*/ 42 h 1524"/>
                <a:gd name="T64" fmla="*/ 956 w 2220"/>
                <a:gd name="T65" fmla="*/ 90 h 1524"/>
                <a:gd name="T66" fmla="*/ 992 w 2220"/>
                <a:gd name="T67" fmla="*/ 198 h 1524"/>
                <a:gd name="T68" fmla="*/ 1062 w 2220"/>
                <a:gd name="T69" fmla="*/ 250 h 1524"/>
                <a:gd name="T70" fmla="*/ 1104 w 2220"/>
                <a:gd name="T71" fmla="*/ 296 h 1524"/>
                <a:gd name="T72" fmla="*/ 1112 w 2220"/>
                <a:gd name="T73" fmla="*/ 376 h 1524"/>
                <a:gd name="T74" fmla="*/ 1068 w 2220"/>
                <a:gd name="T75" fmla="*/ 420 h 1524"/>
                <a:gd name="T76" fmla="*/ 1050 w 2220"/>
                <a:gd name="T77" fmla="*/ 528 h 1524"/>
                <a:gd name="T78" fmla="*/ 1114 w 2220"/>
                <a:gd name="T79" fmla="*/ 560 h 1524"/>
                <a:gd name="T80" fmla="*/ 1216 w 2220"/>
                <a:gd name="T81" fmla="*/ 684 h 1524"/>
                <a:gd name="T82" fmla="*/ 1320 w 2220"/>
                <a:gd name="T83" fmla="*/ 628 h 1524"/>
                <a:gd name="T84" fmla="*/ 1434 w 2220"/>
                <a:gd name="T85" fmla="*/ 618 h 1524"/>
                <a:gd name="T86" fmla="*/ 1518 w 2220"/>
                <a:gd name="T87" fmla="*/ 662 h 1524"/>
                <a:gd name="T88" fmla="*/ 1566 w 2220"/>
                <a:gd name="T89" fmla="*/ 680 h 1524"/>
                <a:gd name="T90" fmla="*/ 1746 w 2220"/>
                <a:gd name="T91" fmla="*/ 736 h 1524"/>
                <a:gd name="T92" fmla="*/ 1960 w 2220"/>
                <a:gd name="T93" fmla="*/ 762 h 1524"/>
                <a:gd name="T94" fmla="*/ 2074 w 2220"/>
                <a:gd name="T95" fmla="*/ 822 h 1524"/>
                <a:gd name="T96" fmla="*/ 2116 w 2220"/>
                <a:gd name="T97" fmla="*/ 776 h 1524"/>
                <a:gd name="T98" fmla="*/ 2140 w 2220"/>
                <a:gd name="T99" fmla="*/ 798 h 1524"/>
                <a:gd name="T100" fmla="*/ 2196 w 2220"/>
                <a:gd name="T101" fmla="*/ 898 h 1524"/>
                <a:gd name="T102" fmla="*/ 2128 w 2220"/>
                <a:gd name="T103" fmla="*/ 948 h 1524"/>
                <a:gd name="T104" fmla="*/ 2072 w 2220"/>
                <a:gd name="T105" fmla="*/ 1026 h 1524"/>
                <a:gd name="T106" fmla="*/ 1970 w 2220"/>
                <a:gd name="T107" fmla="*/ 1040 h 1524"/>
                <a:gd name="T108" fmla="*/ 1858 w 2220"/>
                <a:gd name="T109" fmla="*/ 1068 h 1524"/>
                <a:gd name="T110" fmla="*/ 1900 w 2220"/>
                <a:gd name="T111" fmla="*/ 1160 h 1524"/>
                <a:gd name="T112" fmla="*/ 1930 w 2220"/>
                <a:gd name="T113" fmla="*/ 1202 h 1524"/>
                <a:gd name="T114" fmla="*/ 1942 w 2220"/>
                <a:gd name="T115" fmla="*/ 1286 h 1524"/>
                <a:gd name="T116" fmla="*/ 1922 w 2220"/>
                <a:gd name="T117" fmla="*/ 1406 h 1524"/>
                <a:gd name="T118" fmla="*/ 1776 w 2220"/>
                <a:gd name="T119" fmla="*/ 1448 h 1524"/>
                <a:gd name="T120" fmla="*/ 1578 w 2220"/>
                <a:gd name="T121" fmla="*/ 1456 h 1524"/>
                <a:gd name="T122" fmla="*/ 1488 w 2220"/>
                <a:gd name="T123" fmla="*/ 1474 h 1524"/>
                <a:gd name="T124" fmla="*/ 1332 w 2220"/>
                <a:gd name="T125" fmla="*/ 1510 h 1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20" h="1524">
                  <a:moveTo>
                    <a:pt x="1212" y="1524"/>
                  </a:moveTo>
                  <a:lnTo>
                    <a:pt x="1208" y="1520"/>
                  </a:lnTo>
                  <a:lnTo>
                    <a:pt x="1202" y="1514"/>
                  </a:lnTo>
                  <a:lnTo>
                    <a:pt x="1194" y="1510"/>
                  </a:lnTo>
                  <a:lnTo>
                    <a:pt x="1188" y="1508"/>
                  </a:lnTo>
                  <a:lnTo>
                    <a:pt x="1182" y="1496"/>
                  </a:lnTo>
                  <a:lnTo>
                    <a:pt x="1170" y="1492"/>
                  </a:lnTo>
                  <a:lnTo>
                    <a:pt x="1158" y="1490"/>
                  </a:lnTo>
                  <a:lnTo>
                    <a:pt x="1146" y="1492"/>
                  </a:lnTo>
                  <a:lnTo>
                    <a:pt x="1132" y="1490"/>
                  </a:lnTo>
                  <a:lnTo>
                    <a:pt x="1122" y="1484"/>
                  </a:lnTo>
                  <a:lnTo>
                    <a:pt x="1118" y="1484"/>
                  </a:lnTo>
                  <a:lnTo>
                    <a:pt x="1114" y="1482"/>
                  </a:lnTo>
                  <a:lnTo>
                    <a:pt x="1114" y="1478"/>
                  </a:lnTo>
                  <a:lnTo>
                    <a:pt x="1114" y="1474"/>
                  </a:lnTo>
                  <a:lnTo>
                    <a:pt x="1100" y="1470"/>
                  </a:lnTo>
                  <a:lnTo>
                    <a:pt x="1086" y="1464"/>
                  </a:lnTo>
                  <a:lnTo>
                    <a:pt x="1074" y="1458"/>
                  </a:lnTo>
                  <a:lnTo>
                    <a:pt x="1056" y="1456"/>
                  </a:lnTo>
                  <a:lnTo>
                    <a:pt x="1038" y="1456"/>
                  </a:lnTo>
                  <a:lnTo>
                    <a:pt x="1038" y="1452"/>
                  </a:lnTo>
                  <a:lnTo>
                    <a:pt x="1038" y="1448"/>
                  </a:lnTo>
                  <a:lnTo>
                    <a:pt x="1020" y="1444"/>
                  </a:lnTo>
                  <a:lnTo>
                    <a:pt x="1002" y="1440"/>
                  </a:lnTo>
                  <a:lnTo>
                    <a:pt x="1002" y="1436"/>
                  </a:lnTo>
                  <a:lnTo>
                    <a:pt x="1002" y="1432"/>
                  </a:lnTo>
                  <a:lnTo>
                    <a:pt x="982" y="1426"/>
                  </a:lnTo>
                  <a:lnTo>
                    <a:pt x="964" y="1416"/>
                  </a:lnTo>
                  <a:lnTo>
                    <a:pt x="958" y="1404"/>
                  </a:lnTo>
                  <a:lnTo>
                    <a:pt x="944" y="1398"/>
                  </a:lnTo>
                  <a:lnTo>
                    <a:pt x="928" y="1394"/>
                  </a:lnTo>
                  <a:lnTo>
                    <a:pt x="910" y="1396"/>
                  </a:lnTo>
                  <a:lnTo>
                    <a:pt x="894" y="1400"/>
                  </a:lnTo>
                  <a:lnTo>
                    <a:pt x="884" y="1406"/>
                  </a:lnTo>
                  <a:lnTo>
                    <a:pt x="878" y="1416"/>
                  </a:lnTo>
                  <a:lnTo>
                    <a:pt x="868" y="1422"/>
                  </a:lnTo>
                  <a:lnTo>
                    <a:pt x="856" y="1424"/>
                  </a:lnTo>
                  <a:lnTo>
                    <a:pt x="842" y="1424"/>
                  </a:lnTo>
                  <a:lnTo>
                    <a:pt x="828" y="1424"/>
                  </a:lnTo>
                  <a:lnTo>
                    <a:pt x="814" y="1422"/>
                  </a:lnTo>
                  <a:lnTo>
                    <a:pt x="810" y="1412"/>
                  </a:lnTo>
                  <a:lnTo>
                    <a:pt x="800" y="1402"/>
                  </a:lnTo>
                  <a:lnTo>
                    <a:pt x="788" y="1394"/>
                  </a:lnTo>
                  <a:lnTo>
                    <a:pt x="780" y="1388"/>
                  </a:lnTo>
                  <a:lnTo>
                    <a:pt x="778" y="1384"/>
                  </a:lnTo>
                  <a:lnTo>
                    <a:pt x="778" y="1380"/>
                  </a:lnTo>
                  <a:lnTo>
                    <a:pt x="758" y="1384"/>
                  </a:lnTo>
                  <a:lnTo>
                    <a:pt x="740" y="1388"/>
                  </a:lnTo>
                  <a:lnTo>
                    <a:pt x="720" y="1388"/>
                  </a:lnTo>
                  <a:lnTo>
                    <a:pt x="704" y="1382"/>
                  </a:lnTo>
                  <a:lnTo>
                    <a:pt x="694" y="1380"/>
                  </a:lnTo>
                  <a:lnTo>
                    <a:pt x="686" y="1376"/>
                  </a:lnTo>
                  <a:lnTo>
                    <a:pt x="682" y="1370"/>
                  </a:lnTo>
                  <a:lnTo>
                    <a:pt x="678" y="1364"/>
                  </a:lnTo>
                  <a:lnTo>
                    <a:pt x="676" y="1356"/>
                  </a:lnTo>
                  <a:lnTo>
                    <a:pt x="672" y="1354"/>
                  </a:lnTo>
                  <a:lnTo>
                    <a:pt x="668" y="1354"/>
                  </a:lnTo>
                  <a:lnTo>
                    <a:pt x="660" y="1338"/>
                  </a:lnTo>
                  <a:lnTo>
                    <a:pt x="648" y="1328"/>
                  </a:lnTo>
                  <a:lnTo>
                    <a:pt x="630" y="1322"/>
                  </a:lnTo>
                  <a:lnTo>
                    <a:pt x="630" y="1316"/>
                  </a:lnTo>
                  <a:lnTo>
                    <a:pt x="630" y="1312"/>
                  </a:lnTo>
                  <a:lnTo>
                    <a:pt x="616" y="1308"/>
                  </a:lnTo>
                  <a:lnTo>
                    <a:pt x="606" y="1300"/>
                  </a:lnTo>
                  <a:lnTo>
                    <a:pt x="596" y="1292"/>
                  </a:lnTo>
                  <a:lnTo>
                    <a:pt x="584" y="1286"/>
                  </a:lnTo>
                  <a:lnTo>
                    <a:pt x="582" y="1284"/>
                  </a:lnTo>
                  <a:lnTo>
                    <a:pt x="582" y="1280"/>
                  </a:lnTo>
                  <a:lnTo>
                    <a:pt x="580" y="1278"/>
                  </a:lnTo>
                  <a:lnTo>
                    <a:pt x="578" y="1276"/>
                  </a:lnTo>
                  <a:lnTo>
                    <a:pt x="576" y="1274"/>
                  </a:lnTo>
                  <a:lnTo>
                    <a:pt x="570" y="1258"/>
                  </a:lnTo>
                  <a:lnTo>
                    <a:pt x="564" y="1248"/>
                  </a:lnTo>
                  <a:lnTo>
                    <a:pt x="552" y="1236"/>
                  </a:lnTo>
                  <a:lnTo>
                    <a:pt x="548" y="1238"/>
                  </a:lnTo>
                  <a:lnTo>
                    <a:pt x="544" y="1240"/>
                  </a:lnTo>
                  <a:lnTo>
                    <a:pt x="542" y="1242"/>
                  </a:lnTo>
                  <a:lnTo>
                    <a:pt x="540" y="1244"/>
                  </a:lnTo>
                  <a:lnTo>
                    <a:pt x="536" y="1248"/>
                  </a:lnTo>
                  <a:lnTo>
                    <a:pt x="532" y="1252"/>
                  </a:lnTo>
                  <a:lnTo>
                    <a:pt x="526" y="1254"/>
                  </a:lnTo>
                  <a:lnTo>
                    <a:pt x="520" y="1254"/>
                  </a:lnTo>
                  <a:lnTo>
                    <a:pt x="516" y="1258"/>
                  </a:lnTo>
                  <a:lnTo>
                    <a:pt x="512" y="1260"/>
                  </a:lnTo>
                  <a:lnTo>
                    <a:pt x="510" y="1266"/>
                  </a:lnTo>
                  <a:lnTo>
                    <a:pt x="510" y="1272"/>
                  </a:lnTo>
                  <a:lnTo>
                    <a:pt x="504" y="1272"/>
                  </a:lnTo>
                  <a:lnTo>
                    <a:pt x="498" y="1274"/>
                  </a:lnTo>
                  <a:lnTo>
                    <a:pt x="494" y="1278"/>
                  </a:lnTo>
                  <a:lnTo>
                    <a:pt x="490" y="1282"/>
                  </a:lnTo>
                  <a:lnTo>
                    <a:pt x="486" y="1286"/>
                  </a:lnTo>
                  <a:lnTo>
                    <a:pt x="458" y="1286"/>
                  </a:lnTo>
                  <a:lnTo>
                    <a:pt x="432" y="1286"/>
                  </a:lnTo>
                  <a:lnTo>
                    <a:pt x="420" y="1276"/>
                  </a:lnTo>
                  <a:lnTo>
                    <a:pt x="408" y="1266"/>
                  </a:lnTo>
                  <a:lnTo>
                    <a:pt x="408" y="1222"/>
                  </a:lnTo>
                  <a:lnTo>
                    <a:pt x="406" y="1178"/>
                  </a:lnTo>
                  <a:lnTo>
                    <a:pt x="390" y="1166"/>
                  </a:lnTo>
                  <a:lnTo>
                    <a:pt x="374" y="1156"/>
                  </a:lnTo>
                  <a:lnTo>
                    <a:pt x="352" y="1152"/>
                  </a:lnTo>
                  <a:lnTo>
                    <a:pt x="352" y="1162"/>
                  </a:lnTo>
                  <a:lnTo>
                    <a:pt x="350" y="1172"/>
                  </a:lnTo>
                  <a:lnTo>
                    <a:pt x="332" y="1180"/>
                  </a:lnTo>
                  <a:lnTo>
                    <a:pt x="316" y="1194"/>
                  </a:lnTo>
                  <a:lnTo>
                    <a:pt x="308" y="1192"/>
                  </a:lnTo>
                  <a:lnTo>
                    <a:pt x="300" y="1192"/>
                  </a:lnTo>
                  <a:lnTo>
                    <a:pt x="290" y="1186"/>
                  </a:lnTo>
                  <a:lnTo>
                    <a:pt x="280" y="1184"/>
                  </a:lnTo>
                  <a:lnTo>
                    <a:pt x="270" y="1182"/>
                  </a:lnTo>
                  <a:lnTo>
                    <a:pt x="260" y="1180"/>
                  </a:lnTo>
                  <a:lnTo>
                    <a:pt x="252" y="1174"/>
                  </a:lnTo>
                  <a:lnTo>
                    <a:pt x="246" y="1160"/>
                  </a:lnTo>
                  <a:lnTo>
                    <a:pt x="242" y="1148"/>
                  </a:lnTo>
                  <a:lnTo>
                    <a:pt x="242" y="1134"/>
                  </a:lnTo>
                  <a:lnTo>
                    <a:pt x="248" y="1120"/>
                  </a:lnTo>
                  <a:lnTo>
                    <a:pt x="256" y="1110"/>
                  </a:lnTo>
                  <a:lnTo>
                    <a:pt x="256" y="1088"/>
                  </a:lnTo>
                  <a:lnTo>
                    <a:pt x="256" y="1066"/>
                  </a:lnTo>
                  <a:lnTo>
                    <a:pt x="250" y="1060"/>
                  </a:lnTo>
                  <a:lnTo>
                    <a:pt x="244" y="1056"/>
                  </a:lnTo>
                  <a:lnTo>
                    <a:pt x="238" y="1052"/>
                  </a:lnTo>
                  <a:lnTo>
                    <a:pt x="230" y="1050"/>
                  </a:lnTo>
                  <a:lnTo>
                    <a:pt x="230" y="1044"/>
                  </a:lnTo>
                  <a:lnTo>
                    <a:pt x="230" y="1042"/>
                  </a:lnTo>
                  <a:lnTo>
                    <a:pt x="226" y="1042"/>
                  </a:lnTo>
                  <a:lnTo>
                    <a:pt x="222" y="1042"/>
                  </a:lnTo>
                  <a:lnTo>
                    <a:pt x="220" y="1036"/>
                  </a:lnTo>
                  <a:lnTo>
                    <a:pt x="216" y="1030"/>
                  </a:lnTo>
                  <a:lnTo>
                    <a:pt x="212" y="1028"/>
                  </a:lnTo>
                  <a:lnTo>
                    <a:pt x="208" y="1024"/>
                  </a:lnTo>
                  <a:lnTo>
                    <a:pt x="204" y="1020"/>
                  </a:lnTo>
                  <a:lnTo>
                    <a:pt x="202" y="1014"/>
                  </a:lnTo>
                  <a:lnTo>
                    <a:pt x="200" y="1010"/>
                  </a:lnTo>
                  <a:lnTo>
                    <a:pt x="192" y="1008"/>
                  </a:lnTo>
                  <a:lnTo>
                    <a:pt x="184" y="1008"/>
                  </a:lnTo>
                  <a:lnTo>
                    <a:pt x="182" y="1004"/>
                  </a:lnTo>
                  <a:lnTo>
                    <a:pt x="182" y="1000"/>
                  </a:lnTo>
                  <a:lnTo>
                    <a:pt x="176" y="998"/>
                  </a:lnTo>
                  <a:lnTo>
                    <a:pt x="170" y="996"/>
                  </a:lnTo>
                  <a:lnTo>
                    <a:pt x="164" y="992"/>
                  </a:lnTo>
                  <a:lnTo>
                    <a:pt x="156" y="992"/>
                  </a:lnTo>
                  <a:lnTo>
                    <a:pt x="146" y="990"/>
                  </a:lnTo>
                  <a:lnTo>
                    <a:pt x="146" y="986"/>
                  </a:lnTo>
                  <a:lnTo>
                    <a:pt x="146" y="982"/>
                  </a:lnTo>
                  <a:lnTo>
                    <a:pt x="128" y="982"/>
                  </a:lnTo>
                  <a:lnTo>
                    <a:pt x="118" y="980"/>
                  </a:lnTo>
                  <a:lnTo>
                    <a:pt x="112" y="974"/>
                  </a:lnTo>
                  <a:lnTo>
                    <a:pt x="108" y="958"/>
                  </a:lnTo>
                  <a:lnTo>
                    <a:pt x="96" y="950"/>
                  </a:lnTo>
                  <a:lnTo>
                    <a:pt x="88" y="946"/>
                  </a:lnTo>
                  <a:lnTo>
                    <a:pt x="82" y="946"/>
                  </a:lnTo>
                  <a:lnTo>
                    <a:pt x="76" y="944"/>
                  </a:lnTo>
                  <a:lnTo>
                    <a:pt x="74" y="934"/>
                  </a:lnTo>
                  <a:lnTo>
                    <a:pt x="72" y="914"/>
                  </a:lnTo>
                  <a:lnTo>
                    <a:pt x="62" y="914"/>
                  </a:lnTo>
                  <a:lnTo>
                    <a:pt x="54" y="914"/>
                  </a:lnTo>
                  <a:lnTo>
                    <a:pt x="52" y="908"/>
                  </a:lnTo>
                  <a:lnTo>
                    <a:pt x="48" y="902"/>
                  </a:lnTo>
                  <a:lnTo>
                    <a:pt x="44" y="894"/>
                  </a:lnTo>
                  <a:lnTo>
                    <a:pt x="40" y="888"/>
                  </a:lnTo>
                  <a:lnTo>
                    <a:pt x="36" y="884"/>
                  </a:lnTo>
                  <a:lnTo>
                    <a:pt x="34" y="874"/>
                  </a:lnTo>
                  <a:lnTo>
                    <a:pt x="34" y="864"/>
                  </a:lnTo>
                  <a:lnTo>
                    <a:pt x="30" y="862"/>
                  </a:lnTo>
                  <a:lnTo>
                    <a:pt x="26" y="860"/>
                  </a:lnTo>
                  <a:lnTo>
                    <a:pt x="26" y="854"/>
                  </a:lnTo>
                  <a:lnTo>
                    <a:pt x="26" y="846"/>
                  </a:lnTo>
                  <a:lnTo>
                    <a:pt x="16" y="846"/>
                  </a:lnTo>
                  <a:lnTo>
                    <a:pt x="8" y="846"/>
                  </a:lnTo>
                  <a:lnTo>
                    <a:pt x="8" y="820"/>
                  </a:lnTo>
                  <a:lnTo>
                    <a:pt x="8" y="794"/>
                  </a:lnTo>
                  <a:lnTo>
                    <a:pt x="18" y="778"/>
                  </a:lnTo>
                  <a:lnTo>
                    <a:pt x="26" y="760"/>
                  </a:lnTo>
                  <a:lnTo>
                    <a:pt x="34" y="752"/>
                  </a:lnTo>
                  <a:lnTo>
                    <a:pt x="44" y="744"/>
                  </a:lnTo>
                  <a:lnTo>
                    <a:pt x="44" y="728"/>
                  </a:lnTo>
                  <a:lnTo>
                    <a:pt x="44" y="712"/>
                  </a:lnTo>
                  <a:lnTo>
                    <a:pt x="40" y="710"/>
                  </a:lnTo>
                  <a:lnTo>
                    <a:pt x="36" y="710"/>
                  </a:lnTo>
                  <a:lnTo>
                    <a:pt x="36" y="686"/>
                  </a:lnTo>
                  <a:lnTo>
                    <a:pt x="34" y="662"/>
                  </a:lnTo>
                  <a:lnTo>
                    <a:pt x="30" y="656"/>
                  </a:lnTo>
                  <a:lnTo>
                    <a:pt x="28" y="650"/>
                  </a:lnTo>
                  <a:lnTo>
                    <a:pt x="26" y="646"/>
                  </a:lnTo>
                  <a:lnTo>
                    <a:pt x="24" y="640"/>
                  </a:lnTo>
                  <a:lnTo>
                    <a:pt x="22" y="634"/>
                  </a:lnTo>
                  <a:lnTo>
                    <a:pt x="18" y="630"/>
                  </a:lnTo>
                  <a:lnTo>
                    <a:pt x="18" y="624"/>
                  </a:lnTo>
                  <a:lnTo>
                    <a:pt x="16" y="620"/>
                  </a:lnTo>
                  <a:lnTo>
                    <a:pt x="12" y="616"/>
                  </a:lnTo>
                  <a:lnTo>
                    <a:pt x="10" y="612"/>
                  </a:lnTo>
                  <a:lnTo>
                    <a:pt x="4" y="608"/>
                  </a:lnTo>
                  <a:lnTo>
                    <a:pt x="0" y="604"/>
                  </a:lnTo>
                  <a:lnTo>
                    <a:pt x="0" y="592"/>
                  </a:lnTo>
                  <a:lnTo>
                    <a:pt x="0" y="580"/>
                  </a:lnTo>
                  <a:lnTo>
                    <a:pt x="6" y="570"/>
                  </a:lnTo>
                  <a:lnTo>
                    <a:pt x="6" y="556"/>
                  </a:lnTo>
                  <a:lnTo>
                    <a:pt x="6" y="542"/>
                  </a:lnTo>
                  <a:lnTo>
                    <a:pt x="6" y="530"/>
                  </a:lnTo>
                  <a:lnTo>
                    <a:pt x="12" y="518"/>
                  </a:lnTo>
                  <a:lnTo>
                    <a:pt x="30" y="514"/>
                  </a:lnTo>
                  <a:lnTo>
                    <a:pt x="46" y="510"/>
                  </a:lnTo>
                  <a:lnTo>
                    <a:pt x="62" y="506"/>
                  </a:lnTo>
                  <a:lnTo>
                    <a:pt x="74" y="496"/>
                  </a:lnTo>
                  <a:lnTo>
                    <a:pt x="84" y="492"/>
                  </a:lnTo>
                  <a:lnTo>
                    <a:pt x="94" y="490"/>
                  </a:lnTo>
                  <a:lnTo>
                    <a:pt x="110" y="490"/>
                  </a:lnTo>
                  <a:lnTo>
                    <a:pt x="110" y="486"/>
                  </a:lnTo>
                  <a:lnTo>
                    <a:pt x="110" y="482"/>
                  </a:lnTo>
                  <a:lnTo>
                    <a:pt x="124" y="482"/>
                  </a:lnTo>
                  <a:lnTo>
                    <a:pt x="138" y="482"/>
                  </a:lnTo>
                  <a:lnTo>
                    <a:pt x="138" y="470"/>
                  </a:lnTo>
                  <a:lnTo>
                    <a:pt x="138" y="458"/>
                  </a:lnTo>
                  <a:lnTo>
                    <a:pt x="132" y="454"/>
                  </a:lnTo>
                  <a:lnTo>
                    <a:pt x="126" y="452"/>
                  </a:lnTo>
                  <a:lnTo>
                    <a:pt x="122" y="450"/>
                  </a:lnTo>
                  <a:lnTo>
                    <a:pt x="120" y="450"/>
                  </a:lnTo>
                  <a:lnTo>
                    <a:pt x="118" y="448"/>
                  </a:lnTo>
                  <a:lnTo>
                    <a:pt x="114" y="446"/>
                  </a:lnTo>
                  <a:lnTo>
                    <a:pt x="112" y="444"/>
                  </a:lnTo>
                  <a:lnTo>
                    <a:pt x="112" y="428"/>
                  </a:lnTo>
                  <a:lnTo>
                    <a:pt x="112" y="412"/>
                  </a:lnTo>
                  <a:lnTo>
                    <a:pt x="122" y="404"/>
                  </a:lnTo>
                  <a:lnTo>
                    <a:pt x="132" y="398"/>
                  </a:lnTo>
                  <a:lnTo>
                    <a:pt x="140" y="392"/>
                  </a:lnTo>
                  <a:lnTo>
                    <a:pt x="146" y="380"/>
                  </a:lnTo>
                  <a:lnTo>
                    <a:pt x="152" y="380"/>
                  </a:lnTo>
                  <a:lnTo>
                    <a:pt x="156" y="378"/>
                  </a:lnTo>
                  <a:lnTo>
                    <a:pt x="160" y="374"/>
                  </a:lnTo>
                  <a:lnTo>
                    <a:pt x="172" y="374"/>
                  </a:lnTo>
                  <a:lnTo>
                    <a:pt x="184" y="372"/>
                  </a:lnTo>
                  <a:lnTo>
                    <a:pt x="184" y="368"/>
                  </a:lnTo>
                  <a:lnTo>
                    <a:pt x="184" y="364"/>
                  </a:lnTo>
                  <a:lnTo>
                    <a:pt x="198" y="360"/>
                  </a:lnTo>
                  <a:lnTo>
                    <a:pt x="208" y="354"/>
                  </a:lnTo>
                  <a:lnTo>
                    <a:pt x="220" y="344"/>
                  </a:lnTo>
                  <a:lnTo>
                    <a:pt x="220" y="334"/>
                  </a:lnTo>
                  <a:lnTo>
                    <a:pt x="222" y="324"/>
                  </a:lnTo>
                  <a:lnTo>
                    <a:pt x="216" y="318"/>
                  </a:lnTo>
                  <a:lnTo>
                    <a:pt x="210" y="312"/>
                  </a:lnTo>
                  <a:lnTo>
                    <a:pt x="204" y="310"/>
                  </a:lnTo>
                  <a:lnTo>
                    <a:pt x="200" y="310"/>
                  </a:lnTo>
                  <a:lnTo>
                    <a:pt x="198" y="310"/>
                  </a:lnTo>
                  <a:lnTo>
                    <a:pt x="196" y="308"/>
                  </a:lnTo>
                  <a:lnTo>
                    <a:pt x="194" y="308"/>
                  </a:lnTo>
                  <a:lnTo>
                    <a:pt x="192" y="306"/>
                  </a:lnTo>
                  <a:lnTo>
                    <a:pt x="158" y="304"/>
                  </a:lnTo>
                  <a:lnTo>
                    <a:pt x="126" y="304"/>
                  </a:lnTo>
                  <a:lnTo>
                    <a:pt x="124" y="302"/>
                  </a:lnTo>
                  <a:lnTo>
                    <a:pt x="120" y="300"/>
                  </a:lnTo>
                  <a:lnTo>
                    <a:pt x="118" y="298"/>
                  </a:lnTo>
                  <a:lnTo>
                    <a:pt x="114" y="298"/>
                  </a:lnTo>
                  <a:lnTo>
                    <a:pt x="110" y="296"/>
                  </a:lnTo>
                  <a:lnTo>
                    <a:pt x="110" y="290"/>
                  </a:lnTo>
                  <a:lnTo>
                    <a:pt x="106" y="286"/>
                  </a:lnTo>
                  <a:lnTo>
                    <a:pt x="104" y="284"/>
                  </a:lnTo>
                  <a:lnTo>
                    <a:pt x="100" y="282"/>
                  </a:lnTo>
                  <a:lnTo>
                    <a:pt x="94" y="280"/>
                  </a:lnTo>
                  <a:lnTo>
                    <a:pt x="90" y="278"/>
                  </a:lnTo>
                  <a:lnTo>
                    <a:pt x="86" y="276"/>
                  </a:lnTo>
                  <a:lnTo>
                    <a:pt x="82" y="274"/>
                  </a:lnTo>
                  <a:lnTo>
                    <a:pt x="82" y="262"/>
                  </a:lnTo>
                  <a:lnTo>
                    <a:pt x="82" y="250"/>
                  </a:lnTo>
                  <a:lnTo>
                    <a:pt x="86" y="244"/>
                  </a:lnTo>
                  <a:lnTo>
                    <a:pt x="90" y="238"/>
                  </a:lnTo>
                  <a:lnTo>
                    <a:pt x="94" y="232"/>
                  </a:lnTo>
                  <a:lnTo>
                    <a:pt x="98" y="226"/>
                  </a:lnTo>
                  <a:lnTo>
                    <a:pt x="100" y="218"/>
                  </a:lnTo>
                  <a:lnTo>
                    <a:pt x="102" y="212"/>
                  </a:lnTo>
                  <a:lnTo>
                    <a:pt x="104" y="210"/>
                  </a:lnTo>
                  <a:lnTo>
                    <a:pt x="108" y="210"/>
                  </a:lnTo>
                  <a:lnTo>
                    <a:pt x="110" y="196"/>
                  </a:lnTo>
                  <a:lnTo>
                    <a:pt x="112" y="182"/>
                  </a:lnTo>
                  <a:lnTo>
                    <a:pt x="128" y="178"/>
                  </a:lnTo>
                  <a:lnTo>
                    <a:pt x="148" y="178"/>
                  </a:lnTo>
                  <a:lnTo>
                    <a:pt x="154" y="192"/>
                  </a:lnTo>
                  <a:lnTo>
                    <a:pt x="166" y="200"/>
                  </a:lnTo>
                  <a:lnTo>
                    <a:pt x="182" y="202"/>
                  </a:lnTo>
                  <a:lnTo>
                    <a:pt x="184" y="196"/>
                  </a:lnTo>
                  <a:lnTo>
                    <a:pt x="186" y="190"/>
                  </a:lnTo>
                  <a:lnTo>
                    <a:pt x="202" y="182"/>
                  </a:lnTo>
                  <a:lnTo>
                    <a:pt x="222" y="178"/>
                  </a:lnTo>
                  <a:lnTo>
                    <a:pt x="222" y="182"/>
                  </a:lnTo>
                  <a:lnTo>
                    <a:pt x="222" y="186"/>
                  </a:lnTo>
                  <a:lnTo>
                    <a:pt x="230" y="188"/>
                  </a:lnTo>
                  <a:lnTo>
                    <a:pt x="240" y="190"/>
                  </a:lnTo>
                  <a:lnTo>
                    <a:pt x="248" y="192"/>
                  </a:lnTo>
                  <a:lnTo>
                    <a:pt x="254" y="188"/>
                  </a:lnTo>
                  <a:lnTo>
                    <a:pt x="258" y="178"/>
                  </a:lnTo>
                  <a:lnTo>
                    <a:pt x="268" y="176"/>
                  </a:lnTo>
                  <a:lnTo>
                    <a:pt x="276" y="176"/>
                  </a:lnTo>
                  <a:lnTo>
                    <a:pt x="280" y="164"/>
                  </a:lnTo>
                  <a:lnTo>
                    <a:pt x="288" y="156"/>
                  </a:lnTo>
                  <a:lnTo>
                    <a:pt x="298" y="152"/>
                  </a:lnTo>
                  <a:lnTo>
                    <a:pt x="312" y="152"/>
                  </a:lnTo>
                  <a:lnTo>
                    <a:pt x="326" y="152"/>
                  </a:lnTo>
                  <a:lnTo>
                    <a:pt x="330" y="164"/>
                  </a:lnTo>
                  <a:lnTo>
                    <a:pt x="338" y="170"/>
                  </a:lnTo>
                  <a:lnTo>
                    <a:pt x="350" y="176"/>
                  </a:lnTo>
                  <a:lnTo>
                    <a:pt x="362" y="178"/>
                  </a:lnTo>
                  <a:lnTo>
                    <a:pt x="368" y="192"/>
                  </a:lnTo>
                  <a:lnTo>
                    <a:pt x="382" y="202"/>
                  </a:lnTo>
                  <a:lnTo>
                    <a:pt x="398" y="206"/>
                  </a:lnTo>
                  <a:lnTo>
                    <a:pt x="418" y="210"/>
                  </a:lnTo>
                  <a:lnTo>
                    <a:pt x="438" y="210"/>
                  </a:lnTo>
                  <a:lnTo>
                    <a:pt x="458" y="210"/>
                  </a:lnTo>
                  <a:lnTo>
                    <a:pt x="476" y="210"/>
                  </a:lnTo>
                  <a:lnTo>
                    <a:pt x="490" y="208"/>
                  </a:lnTo>
                  <a:lnTo>
                    <a:pt x="496" y="206"/>
                  </a:lnTo>
                  <a:lnTo>
                    <a:pt x="502" y="202"/>
                  </a:lnTo>
                  <a:lnTo>
                    <a:pt x="510" y="198"/>
                  </a:lnTo>
                  <a:lnTo>
                    <a:pt x="518" y="194"/>
                  </a:lnTo>
                  <a:lnTo>
                    <a:pt x="518" y="182"/>
                  </a:lnTo>
                  <a:lnTo>
                    <a:pt x="518" y="170"/>
                  </a:lnTo>
                  <a:lnTo>
                    <a:pt x="506" y="160"/>
                  </a:lnTo>
                  <a:lnTo>
                    <a:pt x="494" y="150"/>
                  </a:lnTo>
                  <a:lnTo>
                    <a:pt x="482" y="144"/>
                  </a:lnTo>
                  <a:lnTo>
                    <a:pt x="476" y="130"/>
                  </a:lnTo>
                  <a:lnTo>
                    <a:pt x="466" y="114"/>
                  </a:lnTo>
                  <a:lnTo>
                    <a:pt x="454" y="102"/>
                  </a:lnTo>
                  <a:lnTo>
                    <a:pt x="452" y="90"/>
                  </a:lnTo>
                  <a:lnTo>
                    <a:pt x="448" y="78"/>
                  </a:lnTo>
                  <a:lnTo>
                    <a:pt x="446" y="64"/>
                  </a:lnTo>
                  <a:lnTo>
                    <a:pt x="456" y="58"/>
                  </a:lnTo>
                  <a:lnTo>
                    <a:pt x="468" y="58"/>
                  </a:lnTo>
                  <a:lnTo>
                    <a:pt x="482" y="58"/>
                  </a:lnTo>
                  <a:lnTo>
                    <a:pt x="482" y="50"/>
                  </a:lnTo>
                  <a:lnTo>
                    <a:pt x="482" y="42"/>
                  </a:lnTo>
                  <a:lnTo>
                    <a:pt x="492" y="38"/>
                  </a:lnTo>
                  <a:lnTo>
                    <a:pt x="504" y="28"/>
                  </a:lnTo>
                  <a:lnTo>
                    <a:pt x="514" y="18"/>
                  </a:lnTo>
                  <a:lnTo>
                    <a:pt x="518" y="8"/>
                  </a:lnTo>
                  <a:lnTo>
                    <a:pt x="528" y="6"/>
                  </a:lnTo>
                  <a:lnTo>
                    <a:pt x="536" y="4"/>
                  </a:lnTo>
                  <a:lnTo>
                    <a:pt x="544" y="0"/>
                  </a:lnTo>
                  <a:lnTo>
                    <a:pt x="576" y="0"/>
                  </a:lnTo>
                  <a:lnTo>
                    <a:pt x="606" y="0"/>
                  </a:lnTo>
                  <a:lnTo>
                    <a:pt x="610" y="2"/>
                  </a:lnTo>
                  <a:lnTo>
                    <a:pt x="616" y="6"/>
                  </a:lnTo>
                  <a:lnTo>
                    <a:pt x="632" y="10"/>
                  </a:lnTo>
                  <a:lnTo>
                    <a:pt x="644" y="16"/>
                  </a:lnTo>
                  <a:lnTo>
                    <a:pt x="654" y="26"/>
                  </a:lnTo>
                  <a:lnTo>
                    <a:pt x="660" y="42"/>
                  </a:lnTo>
                  <a:lnTo>
                    <a:pt x="684" y="42"/>
                  </a:lnTo>
                  <a:lnTo>
                    <a:pt x="708" y="42"/>
                  </a:lnTo>
                  <a:lnTo>
                    <a:pt x="714" y="46"/>
                  </a:lnTo>
                  <a:lnTo>
                    <a:pt x="718" y="48"/>
                  </a:lnTo>
                  <a:lnTo>
                    <a:pt x="724" y="50"/>
                  </a:lnTo>
                  <a:lnTo>
                    <a:pt x="728" y="48"/>
                  </a:lnTo>
                  <a:lnTo>
                    <a:pt x="734" y="46"/>
                  </a:lnTo>
                  <a:lnTo>
                    <a:pt x="738" y="42"/>
                  </a:lnTo>
                  <a:lnTo>
                    <a:pt x="824" y="42"/>
                  </a:lnTo>
                  <a:lnTo>
                    <a:pt x="908" y="40"/>
                  </a:lnTo>
                  <a:lnTo>
                    <a:pt x="908" y="38"/>
                  </a:lnTo>
                  <a:lnTo>
                    <a:pt x="910" y="34"/>
                  </a:lnTo>
                  <a:lnTo>
                    <a:pt x="924" y="34"/>
                  </a:lnTo>
                  <a:lnTo>
                    <a:pt x="938" y="34"/>
                  </a:lnTo>
                  <a:lnTo>
                    <a:pt x="938" y="36"/>
                  </a:lnTo>
                  <a:lnTo>
                    <a:pt x="938" y="42"/>
                  </a:lnTo>
                  <a:lnTo>
                    <a:pt x="944" y="42"/>
                  </a:lnTo>
                  <a:lnTo>
                    <a:pt x="950" y="44"/>
                  </a:lnTo>
                  <a:lnTo>
                    <a:pt x="956" y="48"/>
                  </a:lnTo>
                  <a:lnTo>
                    <a:pt x="956" y="90"/>
                  </a:lnTo>
                  <a:lnTo>
                    <a:pt x="958" y="134"/>
                  </a:lnTo>
                  <a:lnTo>
                    <a:pt x="966" y="146"/>
                  </a:lnTo>
                  <a:lnTo>
                    <a:pt x="972" y="162"/>
                  </a:lnTo>
                  <a:lnTo>
                    <a:pt x="974" y="176"/>
                  </a:lnTo>
                  <a:lnTo>
                    <a:pt x="978" y="176"/>
                  </a:lnTo>
                  <a:lnTo>
                    <a:pt x="984" y="178"/>
                  </a:lnTo>
                  <a:lnTo>
                    <a:pt x="984" y="182"/>
                  </a:lnTo>
                  <a:lnTo>
                    <a:pt x="984" y="188"/>
                  </a:lnTo>
                  <a:lnTo>
                    <a:pt x="986" y="192"/>
                  </a:lnTo>
                  <a:lnTo>
                    <a:pt x="988" y="194"/>
                  </a:lnTo>
                  <a:lnTo>
                    <a:pt x="992" y="198"/>
                  </a:lnTo>
                  <a:lnTo>
                    <a:pt x="992" y="216"/>
                  </a:lnTo>
                  <a:lnTo>
                    <a:pt x="994" y="234"/>
                  </a:lnTo>
                  <a:lnTo>
                    <a:pt x="1004" y="244"/>
                  </a:lnTo>
                  <a:lnTo>
                    <a:pt x="1014" y="252"/>
                  </a:lnTo>
                  <a:lnTo>
                    <a:pt x="1014" y="254"/>
                  </a:lnTo>
                  <a:lnTo>
                    <a:pt x="1014" y="254"/>
                  </a:lnTo>
                  <a:lnTo>
                    <a:pt x="1034" y="254"/>
                  </a:lnTo>
                  <a:lnTo>
                    <a:pt x="1056" y="254"/>
                  </a:lnTo>
                  <a:lnTo>
                    <a:pt x="1056" y="254"/>
                  </a:lnTo>
                  <a:lnTo>
                    <a:pt x="1056" y="252"/>
                  </a:lnTo>
                  <a:lnTo>
                    <a:pt x="1062" y="250"/>
                  </a:lnTo>
                  <a:lnTo>
                    <a:pt x="1068" y="246"/>
                  </a:lnTo>
                  <a:lnTo>
                    <a:pt x="1068" y="250"/>
                  </a:lnTo>
                  <a:lnTo>
                    <a:pt x="1068" y="254"/>
                  </a:lnTo>
                  <a:lnTo>
                    <a:pt x="1078" y="254"/>
                  </a:lnTo>
                  <a:lnTo>
                    <a:pt x="1086" y="254"/>
                  </a:lnTo>
                  <a:lnTo>
                    <a:pt x="1088" y="258"/>
                  </a:lnTo>
                  <a:lnTo>
                    <a:pt x="1088" y="262"/>
                  </a:lnTo>
                  <a:lnTo>
                    <a:pt x="1096" y="264"/>
                  </a:lnTo>
                  <a:lnTo>
                    <a:pt x="1104" y="266"/>
                  </a:lnTo>
                  <a:lnTo>
                    <a:pt x="1104" y="280"/>
                  </a:lnTo>
                  <a:lnTo>
                    <a:pt x="1104" y="296"/>
                  </a:lnTo>
                  <a:lnTo>
                    <a:pt x="1100" y="296"/>
                  </a:lnTo>
                  <a:lnTo>
                    <a:pt x="1096" y="296"/>
                  </a:lnTo>
                  <a:lnTo>
                    <a:pt x="1096" y="308"/>
                  </a:lnTo>
                  <a:lnTo>
                    <a:pt x="1096" y="320"/>
                  </a:lnTo>
                  <a:lnTo>
                    <a:pt x="1100" y="324"/>
                  </a:lnTo>
                  <a:lnTo>
                    <a:pt x="1102" y="328"/>
                  </a:lnTo>
                  <a:lnTo>
                    <a:pt x="1106" y="334"/>
                  </a:lnTo>
                  <a:lnTo>
                    <a:pt x="1108" y="338"/>
                  </a:lnTo>
                  <a:lnTo>
                    <a:pt x="1112" y="342"/>
                  </a:lnTo>
                  <a:lnTo>
                    <a:pt x="1112" y="358"/>
                  </a:lnTo>
                  <a:lnTo>
                    <a:pt x="1112" y="376"/>
                  </a:lnTo>
                  <a:lnTo>
                    <a:pt x="1108" y="380"/>
                  </a:lnTo>
                  <a:lnTo>
                    <a:pt x="1106" y="386"/>
                  </a:lnTo>
                  <a:lnTo>
                    <a:pt x="1102" y="390"/>
                  </a:lnTo>
                  <a:lnTo>
                    <a:pt x="1100" y="392"/>
                  </a:lnTo>
                  <a:lnTo>
                    <a:pt x="1096" y="396"/>
                  </a:lnTo>
                  <a:lnTo>
                    <a:pt x="1088" y="398"/>
                  </a:lnTo>
                  <a:lnTo>
                    <a:pt x="1084" y="402"/>
                  </a:lnTo>
                  <a:lnTo>
                    <a:pt x="1080" y="404"/>
                  </a:lnTo>
                  <a:lnTo>
                    <a:pt x="1074" y="406"/>
                  </a:lnTo>
                  <a:lnTo>
                    <a:pt x="1068" y="406"/>
                  </a:lnTo>
                  <a:lnTo>
                    <a:pt x="1068" y="420"/>
                  </a:lnTo>
                  <a:lnTo>
                    <a:pt x="1066" y="434"/>
                  </a:lnTo>
                  <a:lnTo>
                    <a:pt x="1060" y="444"/>
                  </a:lnTo>
                  <a:lnTo>
                    <a:pt x="1062" y="454"/>
                  </a:lnTo>
                  <a:lnTo>
                    <a:pt x="1068" y="464"/>
                  </a:lnTo>
                  <a:lnTo>
                    <a:pt x="1078" y="472"/>
                  </a:lnTo>
                  <a:lnTo>
                    <a:pt x="1086" y="480"/>
                  </a:lnTo>
                  <a:lnTo>
                    <a:pt x="1086" y="494"/>
                  </a:lnTo>
                  <a:lnTo>
                    <a:pt x="1086" y="508"/>
                  </a:lnTo>
                  <a:lnTo>
                    <a:pt x="1072" y="510"/>
                  </a:lnTo>
                  <a:lnTo>
                    <a:pt x="1060" y="516"/>
                  </a:lnTo>
                  <a:lnTo>
                    <a:pt x="1050" y="528"/>
                  </a:lnTo>
                  <a:lnTo>
                    <a:pt x="1048" y="538"/>
                  </a:lnTo>
                  <a:lnTo>
                    <a:pt x="1048" y="550"/>
                  </a:lnTo>
                  <a:lnTo>
                    <a:pt x="1056" y="550"/>
                  </a:lnTo>
                  <a:lnTo>
                    <a:pt x="1062" y="552"/>
                  </a:lnTo>
                  <a:lnTo>
                    <a:pt x="1068" y="556"/>
                  </a:lnTo>
                  <a:lnTo>
                    <a:pt x="1072" y="560"/>
                  </a:lnTo>
                  <a:lnTo>
                    <a:pt x="1078" y="564"/>
                  </a:lnTo>
                  <a:lnTo>
                    <a:pt x="1096" y="566"/>
                  </a:lnTo>
                  <a:lnTo>
                    <a:pt x="1114" y="566"/>
                  </a:lnTo>
                  <a:lnTo>
                    <a:pt x="1114" y="564"/>
                  </a:lnTo>
                  <a:lnTo>
                    <a:pt x="1114" y="560"/>
                  </a:lnTo>
                  <a:lnTo>
                    <a:pt x="1152" y="560"/>
                  </a:lnTo>
                  <a:lnTo>
                    <a:pt x="1192" y="560"/>
                  </a:lnTo>
                  <a:lnTo>
                    <a:pt x="1198" y="564"/>
                  </a:lnTo>
                  <a:lnTo>
                    <a:pt x="1202" y="568"/>
                  </a:lnTo>
                  <a:lnTo>
                    <a:pt x="1204" y="572"/>
                  </a:lnTo>
                  <a:lnTo>
                    <a:pt x="1206" y="578"/>
                  </a:lnTo>
                  <a:lnTo>
                    <a:pt x="1208" y="584"/>
                  </a:lnTo>
                  <a:lnTo>
                    <a:pt x="1210" y="584"/>
                  </a:lnTo>
                  <a:lnTo>
                    <a:pt x="1216" y="584"/>
                  </a:lnTo>
                  <a:lnTo>
                    <a:pt x="1216" y="634"/>
                  </a:lnTo>
                  <a:lnTo>
                    <a:pt x="1216" y="684"/>
                  </a:lnTo>
                  <a:lnTo>
                    <a:pt x="1230" y="684"/>
                  </a:lnTo>
                  <a:lnTo>
                    <a:pt x="1242" y="684"/>
                  </a:lnTo>
                  <a:lnTo>
                    <a:pt x="1242" y="680"/>
                  </a:lnTo>
                  <a:lnTo>
                    <a:pt x="1244" y="678"/>
                  </a:lnTo>
                  <a:lnTo>
                    <a:pt x="1270" y="676"/>
                  </a:lnTo>
                  <a:lnTo>
                    <a:pt x="1298" y="676"/>
                  </a:lnTo>
                  <a:lnTo>
                    <a:pt x="1298" y="672"/>
                  </a:lnTo>
                  <a:lnTo>
                    <a:pt x="1298" y="666"/>
                  </a:lnTo>
                  <a:lnTo>
                    <a:pt x="1308" y="656"/>
                  </a:lnTo>
                  <a:lnTo>
                    <a:pt x="1316" y="642"/>
                  </a:lnTo>
                  <a:lnTo>
                    <a:pt x="1320" y="628"/>
                  </a:lnTo>
                  <a:lnTo>
                    <a:pt x="1322" y="628"/>
                  </a:lnTo>
                  <a:lnTo>
                    <a:pt x="1324" y="626"/>
                  </a:lnTo>
                  <a:lnTo>
                    <a:pt x="1358" y="626"/>
                  </a:lnTo>
                  <a:lnTo>
                    <a:pt x="1392" y="626"/>
                  </a:lnTo>
                  <a:lnTo>
                    <a:pt x="1396" y="614"/>
                  </a:lnTo>
                  <a:lnTo>
                    <a:pt x="1404" y="608"/>
                  </a:lnTo>
                  <a:lnTo>
                    <a:pt x="1416" y="608"/>
                  </a:lnTo>
                  <a:lnTo>
                    <a:pt x="1430" y="610"/>
                  </a:lnTo>
                  <a:lnTo>
                    <a:pt x="1430" y="614"/>
                  </a:lnTo>
                  <a:lnTo>
                    <a:pt x="1430" y="618"/>
                  </a:lnTo>
                  <a:lnTo>
                    <a:pt x="1434" y="618"/>
                  </a:lnTo>
                  <a:lnTo>
                    <a:pt x="1440" y="618"/>
                  </a:lnTo>
                  <a:lnTo>
                    <a:pt x="1440" y="636"/>
                  </a:lnTo>
                  <a:lnTo>
                    <a:pt x="1440" y="652"/>
                  </a:lnTo>
                  <a:lnTo>
                    <a:pt x="1444" y="652"/>
                  </a:lnTo>
                  <a:lnTo>
                    <a:pt x="1448" y="652"/>
                  </a:lnTo>
                  <a:lnTo>
                    <a:pt x="1448" y="656"/>
                  </a:lnTo>
                  <a:lnTo>
                    <a:pt x="1448" y="660"/>
                  </a:lnTo>
                  <a:lnTo>
                    <a:pt x="1466" y="662"/>
                  </a:lnTo>
                  <a:lnTo>
                    <a:pt x="1484" y="666"/>
                  </a:lnTo>
                  <a:lnTo>
                    <a:pt x="1502" y="668"/>
                  </a:lnTo>
                  <a:lnTo>
                    <a:pt x="1518" y="662"/>
                  </a:lnTo>
                  <a:lnTo>
                    <a:pt x="1522" y="662"/>
                  </a:lnTo>
                  <a:lnTo>
                    <a:pt x="1528" y="662"/>
                  </a:lnTo>
                  <a:lnTo>
                    <a:pt x="1534" y="666"/>
                  </a:lnTo>
                  <a:lnTo>
                    <a:pt x="1538" y="668"/>
                  </a:lnTo>
                  <a:lnTo>
                    <a:pt x="1544" y="668"/>
                  </a:lnTo>
                  <a:lnTo>
                    <a:pt x="1552" y="670"/>
                  </a:lnTo>
                  <a:lnTo>
                    <a:pt x="1552" y="672"/>
                  </a:lnTo>
                  <a:lnTo>
                    <a:pt x="1552" y="676"/>
                  </a:lnTo>
                  <a:lnTo>
                    <a:pt x="1558" y="678"/>
                  </a:lnTo>
                  <a:lnTo>
                    <a:pt x="1562" y="678"/>
                  </a:lnTo>
                  <a:lnTo>
                    <a:pt x="1566" y="680"/>
                  </a:lnTo>
                  <a:lnTo>
                    <a:pt x="1568" y="684"/>
                  </a:lnTo>
                  <a:lnTo>
                    <a:pt x="1588" y="684"/>
                  </a:lnTo>
                  <a:lnTo>
                    <a:pt x="1606" y="684"/>
                  </a:lnTo>
                  <a:lnTo>
                    <a:pt x="1622" y="668"/>
                  </a:lnTo>
                  <a:lnTo>
                    <a:pt x="1638" y="652"/>
                  </a:lnTo>
                  <a:lnTo>
                    <a:pt x="1668" y="652"/>
                  </a:lnTo>
                  <a:lnTo>
                    <a:pt x="1698" y="652"/>
                  </a:lnTo>
                  <a:lnTo>
                    <a:pt x="1710" y="672"/>
                  </a:lnTo>
                  <a:lnTo>
                    <a:pt x="1726" y="690"/>
                  </a:lnTo>
                  <a:lnTo>
                    <a:pt x="1736" y="714"/>
                  </a:lnTo>
                  <a:lnTo>
                    <a:pt x="1746" y="736"/>
                  </a:lnTo>
                  <a:lnTo>
                    <a:pt x="1826" y="736"/>
                  </a:lnTo>
                  <a:lnTo>
                    <a:pt x="1906" y="738"/>
                  </a:lnTo>
                  <a:lnTo>
                    <a:pt x="1912" y="742"/>
                  </a:lnTo>
                  <a:lnTo>
                    <a:pt x="1916" y="744"/>
                  </a:lnTo>
                  <a:lnTo>
                    <a:pt x="1922" y="746"/>
                  </a:lnTo>
                  <a:lnTo>
                    <a:pt x="1922" y="748"/>
                  </a:lnTo>
                  <a:lnTo>
                    <a:pt x="1924" y="754"/>
                  </a:lnTo>
                  <a:lnTo>
                    <a:pt x="1942" y="754"/>
                  </a:lnTo>
                  <a:lnTo>
                    <a:pt x="1960" y="754"/>
                  </a:lnTo>
                  <a:lnTo>
                    <a:pt x="1960" y="758"/>
                  </a:lnTo>
                  <a:lnTo>
                    <a:pt x="1960" y="762"/>
                  </a:lnTo>
                  <a:lnTo>
                    <a:pt x="1976" y="764"/>
                  </a:lnTo>
                  <a:lnTo>
                    <a:pt x="1992" y="764"/>
                  </a:lnTo>
                  <a:lnTo>
                    <a:pt x="2012" y="782"/>
                  </a:lnTo>
                  <a:lnTo>
                    <a:pt x="2030" y="800"/>
                  </a:lnTo>
                  <a:lnTo>
                    <a:pt x="2034" y="806"/>
                  </a:lnTo>
                  <a:lnTo>
                    <a:pt x="2036" y="812"/>
                  </a:lnTo>
                  <a:lnTo>
                    <a:pt x="2040" y="816"/>
                  </a:lnTo>
                  <a:lnTo>
                    <a:pt x="2044" y="822"/>
                  </a:lnTo>
                  <a:lnTo>
                    <a:pt x="2050" y="822"/>
                  </a:lnTo>
                  <a:lnTo>
                    <a:pt x="2060" y="822"/>
                  </a:lnTo>
                  <a:lnTo>
                    <a:pt x="2074" y="822"/>
                  </a:lnTo>
                  <a:lnTo>
                    <a:pt x="2084" y="822"/>
                  </a:lnTo>
                  <a:lnTo>
                    <a:pt x="2088" y="822"/>
                  </a:lnTo>
                  <a:lnTo>
                    <a:pt x="2090" y="810"/>
                  </a:lnTo>
                  <a:lnTo>
                    <a:pt x="2090" y="800"/>
                  </a:lnTo>
                  <a:lnTo>
                    <a:pt x="2094" y="796"/>
                  </a:lnTo>
                  <a:lnTo>
                    <a:pt x="2096" y="792"/>
                  </a:lnTo>
                  <a:lnTo>
                    <a:pt x="2098" y="788"/>
                  </a:lnTo>
                  <a:lnTo>
                    <a:pt x="2104" y="786"/>
                  </a:lnTo>
                  <a:lnTo>
                    <a:pt x="2108" y="784"/>
                  </a:lnTo>
                  <a:lnTo>
                    <a:pt x="2112" y="780"/>
                  </a:lnTo>
                  <a:lnTo>
                    <a:pt x="2116" y="776"/>
                  </a:lnTo>
                  <a:lnTo>
                    <a:pt x="2118" y="770"/>
                  </a:lnTo>
                  <a:lnTo>
                    <a:pt x="2122" y="772"/>
                  </a:lnTo>
                  <a:lnTo>
                    <a:pt x="2124" y="774"/>
                  </a:lnTo>
                  <a:lnTo>
                    <a:pt x="2126" y="780"/>
                  </a:lnTo>
                  <a:lnTo>
                    <a:pt x="2126" y="786"/>
                  </a:lnTo>
                  <a:lnTo>
                    <a:pt x="2130" y="786"/>
                  </a:lnTo>
                  <a:lnTo>
                    <a:pt x="2136" y="788"/>
                  </a:lnTo>
                  <a:lnTo>
                    <a:pt x="2136" y="792"/>
                  </a:lnTo>
                  <a:lnTo>
                    <a:pt x="2138" y="794"/>
                  </a:lnTo>
                  <a:lnTo>
                    <a:pt x="2140" y="796"/>
                  </a:lnTo>
                  <a:lnTo>
                    <a:pt x="2140" y="798"/>
                  </a:lnTo>
                  <a:lnTo>
                    <a:pt x="2144" y="802"/>
                  </a:lnTo>
                  <a:lnTo>
                    <a:pt x="2148" y="818"/>
                  </a:lnTo>
                  <a:lnTo>
                    <a:pt x="2156" y="834"/>
                  </a:lnTo>
                  <a:lnTo>
                    <a:pt x="2168" y="848"/>
                  </a:lnTo>
                  <a:lnTo>
                    <a:pt x="2182" y="856"/>
                  </a:lnTo>
                  <a:lnTo>
                    <a:pt x="2182" y="872"/>
                  </a:lnTo>
                  <a:lnTo>
                    <a:pt x="2184" y="890"/>
                  </a:lnTo>
                  <a:lnTo>
                    <a:pt x="2188" y="890"/>
                  </a:lnTo>
                  <a:lnTo>
                    <a:pt x="2192" y="890"/>
                  </a:lnTo>
                  <a:lnTo>
                    <a:pt x="2192" y="894"/>
                  </a:lnTo>
                  <a:lnTo>
                    <a:pt x="2196" y="898"/>
                  </a:lnTo>
                  <a:lnTo>
                    <a:pt x="2198" y="902"/>
                  </a:lnTo>
                  <a:lnTo>
                    <a:pt x="2202" y="906"/>
                  </a:lnTo>
                  <a:lnTo>
                    <a:pt x="2208" y="910"/>
                  </a:lnTo>
                  <a:lnTo>
                    <a:pt x="2208" y="916"/>
                  </a:lnTo>
                  <a:lnTo>
                    <a:pt x="2212" y="922"/>
                  </a:lnTo>
                  <a:lnTo>
                    <a:pt x="2216" y="922"/>
                  </a:lnTo>
                  <a:lnTo>
                    <a:pt x="2220" y="924"/>
                  </a:lnTo>
                  <a:lnTo>
                    <a:pt x="2220" y="936"/>
                  </a:lnTo>
                  <a:lnTo>
                    <a:pt x="2220" y="948"/>
                  </a:lnTo>
                  <a:lnTo>
                    <a:pt x="2174" y="948"/>
                  </a:lnTo>
                  <a:lnTo>
                    <a:pt x="2128" y="948"/>
                  </a:lnTo>
                  <a:lnTo>
                    <a:pt x="2126" y="952"/>
                  </a:lnTo>
                  <a:lnTo>
                    <a:pt x="2124" y="952"/>
                  </a:lnTo>
                  <a:lnTo>
                    <a:pt x="2122" y="954"/>
                  </a:lnTo>
                  <a:lnTo>
                    <a:pt x="2118" y="956"/>
                  </a:lnTo>
                  <a:lnTo>
                    <a:pt x="2114" y="956"/>
                  </a:lnTo>
                  <a:lnTo>
                    <a:pt x="2110" y="958"/>
                  </a:lnTo>
                  <a:lnTo>
                    <a:pt x="2094" y="972"/>
                  </a:lnTo>
                  <a:lnTo>
                    <a:pt x="2080" y="986"/>
                  </a:lnTo>
                  <a:lnTo>
                    <a:pt x="2078" y="1004"/>
                  </a:lnTo>
                  <a:lnTo>
                    <a:pt x="2078" y="1022"/>
                  </a:lnTo>
                  <a:lnTo>
                    <a:pt x="2072" y="1026"/>
                  </a:lnTo>
                  <a:lnTo>
                    <a:pt x="2068" y="1032"/>
                  </a:lnTo>
                  <a:lnTo>
                    <a:pt x="2064" y="1038"/>
                  </a:lnTo>
                  <a:lnTo>
                    <a:pt x="2060" y="1044"/>
                  </a:lnTo>
                  <a:lnTo>
                    <a:pt x="2056" y="1050"/>
                  </a:lnTo>
                  <a:lnTo>
                    <a:pt x="2032" y="1050"/>
                  </a:lnTo>
                  <a:lnTo>
                    <a:pt x="2006" y="1050"/>
                  </a:lnTo>
                  <a:lnTo>
                    <a:pt x="2006" y="1046"/>
                  </a:lnTo>
                  <a:lnTo>
                    <a:pt x="2004" y="1042"/>
                  </a:lnTo>
                  <a:lnTo>
                    <a:pt x="1998" y="1040"/>
                  </a:lnTo>
                  <a:lnTo>
                    <a:pt x="1986" y="1040"/>
                  </a:lnTo>
                  <a:lnTo>
                    <a:pt x="1970" y="1040"/>
                  </a:lnTo>
                  <a:lnTo>
                    <a:pt x="1958" y="1040"/>
                  </a:lnTo>
                  <a:lnTo>
                    <a:pt x="1952" y="1042"/>
                  </a:lnTo>
                  <a:lnTo>
                    <a:pt x="1938" y="1052"/>
                  </a:lnTo>
                  <a:lnTo>
                    <a:pt x="1922" y="1056"/>
                  </a:lnTo>
                  <a:lnTo>
                    <a:pt x="1902" y="1058"/>
                  </a:lnTo>
                  <a:lnTo>
                    <a:pt x="1886" y="1060"/>
                  </a:lnTo>
                  <a:lnTo>
                    <a:pt x="1880" y="1064"/>
                  </a:lnTo>
                  <a:lnTo>
                    <a:pt x="1876" y="1066"/>
                  </a:lnTo>
                  <a:lnTo>
                    <a:pt x="1870" y="1066"/>
                  </a:lnTo>
                  <a:lnTo>
                    <a:pt x="1864" y="1066"/>
                  </a:lnTo>
                  <a:lnTo>
                    <a:pt x="1858" y="1068"/>
                  </a:lnTo>
                  <a:lnTo>
                    <a:pt x="1856" y="1072"/>
                  </a:lnTo>
                  <a:lnTo>
                    <a:pt x="1856" y="1078"/>
                  </a:lnTo>
                  <a:lnTo>
                    <a:pt x="1852" y="1080"/>
                  </a:lnTo>
                  <a:lnTo>
                    <a:pt x="1848" y="1084"/>
                  </a:lnTo>
                  <a:lnTo>
                    <a:pt x="1848" y="1104"/>
                  </a:lnTo>
                  <a:lnTo>
                    <a:pt x="1848" y="1126"/>
                  </a:lnTo>
                  <a:lnTo>
                    <a:pt x="1864" y="1128"/>
                  </a:lnTo>
                  <a:lnTo>
                    <a:pt x="1878" y="1136"/>
                  </a:lnTo>
                  <a:lnTo>
                    <a:pt x="1890" y="1146"/>
                  </a:lnTo>
                  <a:lnTo>
                    <a:pt x="1894" y="1160"/>
                  </a:lnTo>
                  <a:lnTo>
                    <a:pt x="1900" y="1160"/>
                  </a:lnTo>
                  <a:lnTo>
                    <a:pt x="1904" y="1160"/>
                  </a:lnTo>
                  <a:lnTo>
                    <a:pt x="1906" y="1166"/>
                  </a:lnTo>
                  <a:lnTo>
                    <a:pt x="1908" y="1170"/>
                  </a:lnTo>
                  <a:lnTo>
                    <a:pt x="1910" y="1174"/>
                  </a:lnTo>
                  <a:lnTo>
                    <a:pt x="1912" y="1180"/>
                  </a:lnTo>
                  <a:lnTo>
                    <a:pt x="1914" y="1186"/>
                  </a:lnTo>
                  <a:lnTo>
                    <a:pt x="1918" y="1186"/>
                  </a:lnTo>
                  <a:lnTo>
                    <a:pt x="1922" y="1186"/>
                  </a:lnTo>
                  <a:lnTo>
                    <a:pt x="1924" y="1190"/>
                  </a:lnTo>
                  <a:lnTo>
                    <a:pt x="1928" y="1196"/>
                  </a:lnTo>
                  <a:lnTo>
                    <a:pt x="1930" y="1202"/>
                  </a:lnTo>
                  <a:lnTo>
                    <a:pt x="1932" y="1208"/>
                  </a:lnTo>
                  <a:lnTo>
                    <a:pt x="1940" y="1222"/>
                  </a:lnTo>
                  <a:lnTo>
                    <a:pt x="1946" y="1238"/>
                  </a:lnTo>
                  <a:lnTo>
                    <a:pt x="1950" y="1254"/>
                  </a:lnTo>
                  <a:lnTo>
                    <a:pt x="1946" y="1254"/>
                  </a:lnTo>
                  <a:lnTo>
                    <a:pt x="1942" y="1254"/>
                  </a:lnTo>
                  <a:lnTo>
                    <a:pt x="1942" y="1254"/>
                  </a:lnTo>
                  <a:lnTo>
                    <a:pt x="1942" y="1256"/>
                  </a:lnTo>
                  <a:lnTo>
                    <a:pt x="1942" y="1260"/>
                  </a:lnTo>
                  <a:lnTo>
                    <a:pt x="1942" y="1270"/>
                  </a:lnTo>
                  <a:lnTo>
                    <a:pt x="1942" y="1286"/>
                  </a:lnTo>
                  <a:lnTo>
                    <a:pt x="1942" y="1312"/>
                  </a:lnTo>
                  <a:lnTo>
                    <a:pt x="1942" y="1344"/>
                  </a:lnTo>
                  <a:lnTo>
                    <a:pt x="1940" y="1390"/>
                  </a:lnTo>
                  <a:lnTo>
                    <a:pt x="1936" y="1390"/>
                  </a:lnTo>
                  <a:lnTo>
                    <a:pt x="1932" y="1390"/>
                  </a:lnTo>
                  <a:lnTo>
                    <a:pt x="1932" y="1392"/>
                  </a:lnTo>
                  <a:lnTo>
                    <a:pt x="1932" y="1396"/>
                  </a:lnTo>
                  <a:lnTo>
                    <a:pt x="1926" y="1396"/>
                  </a:lnTo>
                  <a:lnTo>
                    <a:pt x="1924" y="1398"/>
                  </a:lnTo>
                  <a:lnTo>
                    <a:pt x="1922" y="1402"/>
                  </a:lnTo>
                  <a:lnTo>
                    <a:pt x="1922" y="1406"/>
                  </a:lnTo>
                  <a:lnTo>
                    <a:pt x="1918" y="1406"/>
                  </a:lnTo>
                  <a:lnTo>
                    <a:pt x="1914" y="1408"/>
                  </a:lnTo>
                  <a:lnTo>
                    <a:pt x="1910" y="1410"/>
                  </a:lnTo>
                  <a:lnTo>
                    <a:pt x="1906" y="1412"/>
                  </a:lnTo>
                  <a:lnTo>
                    <a:pt x="1860" y="1414"/>
                  </a:lnTo>
                  <a:lnTo>
                    <a:pt x="1812" y="1414"/>
                  </a:lnTo>
                  <a:lnTo>
                    <a:pt x="1812" y="1418"/>
                  </a:lnTo>
                  <a:lnTo>
                    <a:pt x="1812" y="1422"/>
                  </a:lnTo>
                  <a:lnTo>
                    <a:pt x="1798" y="1428"/>
                  </a:lnTo>
                  <a:lnTo>
                    <a:pt x="1786" y="1436"/>
                  </a:lnTo>
                  <a:lnTo>
                    <a:pt x="1776" y="1448"/>
                  </a:lnTo>
                  <a:lnTo>
                    <a:pt x="1754" y="1448"/>
                  </a:lnTo>
                  <a:lnTo>
                    <a:pt x="1730" y="1446"/>
                  </a:lnTo>
                  <a:lnTo>
                    <a:pt x="1708" y="1442"/>
                  </a:lnTo>
                  <a:lnTo>
                    <a:pt x="1688" y="1432"/>
                  </a:lnTo>
                  <a:lnTo>
                    <a:pt x="1642" y="1434"/>
                  </a:lnTo>
                  <a:lnTo>
                    <a:pt x="1596" y="1434"/>
                  </a:lnTo>
                  <a:lnTo>
                    <a:pt x="1592" y="1438"/>
                  </a:lnTo>
                  <a:lnTo>
                    <a:pt x="1586" y="1442"/>
                  </a:lnTo>
                  <a:lnTo>
                    <a:pt x="1582" y="1446"/>
                  </a:lnTo>
                  <a:lnTo>
                    <a:pt x="1580" y="1450"/>
                  </a:lnTo>
                  <a:lnTo>
                    <a:pt x="1578" y="1456"/>
                  </a:lnTo>
                  <a:lnTo>
                    <a:pt x="1574" y="1456"/>
                  </a:lnTo>
                  <a:lnTo>
                    <a:pt x="1570" y="1456"/>
                  </a:lnTo>
                  <a:lnTo>
                    <a:pt x="1570" y="1464"/>
                  </a:lnTo>
                  <a:lnTo>
                    <a:pt x="1568" y="1470"/>
                  </a:lnTo>
                  <a:lnTo>
                    <a:pt x="1566" y="1476"/>
                  </a:lnTo>
                  <a:lnTo>
                    <a:pt x="1562" y="1482"/>
                  </a:lnTo>
                  <a:lnTo>
                    <a:pt x="1542" y="1482"/>
                  </a:lnTo>
                  <a:lnTo>
                    <a:pt x="1522" y="1482"/>
                  </a:lnTo>
                  <a:lnTo>
                    <a:pt x="1520" y="1478"/>
                  </a:lnTo>
                  <a:lnTo>
                    <a:pt x="1520" y="1474"/>
                  </a:lnTo>
                  <a:lnTo>
                    <a:pt x="1488" y="1474"/>
                  </a:lnTo>
                  <a:lnTo>
                    <a:pt x="1458" y="1474"/>
                  </a:lnTo>
                  <a:lnTo>
                    <a:pt x="1450" y="1482"/>
                  </a:lnTo>
                  <a:lnTo>
                    <a:pt x="1442" y="1490"/>
                  </a:lnTo>
                  <a:lnTo>
                    <a:pt x="1428" y="1490"/>
                  </a:lnTo>
                  <a:lnTo>
                    <a:pt x="1416" y="1492"/>
                  </a:lnTo>
                  <a:lnTo>
                    <a:pt x="1406" y="1500"/>
                  </a:lnTo>
                  <a:lnTo>
                    <a:pt x="1384" y="1500"/>
                  </a:lnTo>
                  <a:lnTo>
                    <a:pt x="1364" y="1500"/>
                  </a:lnTo>
                  <a:lnTo>
                    <a:pt x="1364" y="1504"/>
                  </a:lnTo>
                  <a:lnTo>
                    <a:pt x="1364" y="1508"/>
                  </a:lnTo>
                  <a:lnTo>
                    <a:pt x="1332" y="1510"/>
                  </a:lnTo>
                  <a:lnTo>
                    <a:pt x="1300" y="1510"/>
                  </a:lnTo>
                  <a:lnTo>
                    <a:pt x="1292" y="1516"/>
                  </a:lnTo>
                  <a:lnTo>
                    <a:pt x="1284" y="1524"/>
                  </a:lnTo>
                  <a:lnTo>
                    <a:pt x="1248" y="1524"/>
                  </a:lnTo>
                  <a:lnTo>
                    <a:pt x="1212" y="1524"/>
                  </a:lnTo>
                  <a:close/>
                </a:path>
              </a:pathLst>
            </a:custGeom>
            <a:solidFill>
              <a:srgbClr val="356E8D">
                <a:alpha val="50000"/>
              </a:srgbClr>
            </a:solidFill>
            <a:ln w="12700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94001" y="2886027"/>
              <a:ext cx="1905287" cy="2150645"/>
            </a:xfrm>
            <a:custGeom>
              <a:avLst/>
              <a:gdLst>
                <a:gd name="T0" fmla="*/ 464 w 1614"/>
                <a:gd name="T1" fmla="*/ 1700 h 1822"/>
                <a:gd name="T2" fmla="*/ 444 w 1614"/>
                <a:gd name="T3" fmla="*/ 1602 h 1822"/>
                <a:gd name="T4" fmla="*/ 470 w 1614"/>
                <a:gd name="T5" fmla="*/ 1466 h 1822"/>
                <a:gd name="T6" fmla="*/ 474 w 1614"/>
                <a:gd name="T7" fmla="*/ 1374 h 1822"/>
                <a:gd name="T8" fmla="*/ 430 w 1614"/>
                <a:gd name="T9" fmla="*/ 1298 h 1822"/>
                <a:gd name="T10" fmla="*/ 388 w 1614"/>
                <a:gd name="T11" fmla="*/ 1176 h 1822"/>
                <a:gd name="T12" fmla="*/ 348 w 1614"/>
                <a:gd name="T13" fmla="*/ 1136 h 1822"/>
                <a:gd name="T14" fmla="*/ 250 w 1614"/>
                <a:gd name="T15" fmla="*/ 1110 h 1822"/>
                <a:gd name="T16" fmla="*/ 168 w 1614"/>
                <a:gd name="T17" fmla="*/ 1084 h 1822"/>
                <a:gd name="T18" fmla="*/ 76 w 1614"/>
                <a:gd name="T19" fmla="*/ 1002 h 1822"/>
                <a:gd name="T20" fmla="*/ 22 w 1614"/>
                <a:gd name="T21" fmla="*/ 906 h 1822"/>
                <a:gd name="T22" fmla="*/ 48 w 1614"/>
                <a:gd name="T23" fmla="*/ 800 h 1822"/>
                <a:gd name="T24" fmla="*/ 118 w 1614"/>
                <a:gd name="T25" fmla="*/ 702 h 1822"/>
                <a:gd name="T26" fmla="*/ 96 w 1614"/>
                <a:gd name="T27" fmla="*/ 626 h 1822"/>
                <a:gd name="T28" fmla="*/ 82 w 1614"/>
                <a:gd name="T29" fmla="*/ 492 h 1822"/>
                <a:gd name="T30" fmla="*/ 86 w 1614"/>
                <a:gd name="T31" fmla="*/ 334 h 1822"/>
                <a:gd name="T32" fmla="*/ 196 w 1614"/>
                <a:gd name="T33" fmla="*/ 290 h 1822"/>
                <a:gd name="T34" fmla="*/ 324 w 1614"/>
                <a:gd name="T35" fmla="*/ 248 h 1822"/>
                <a:gd name="T36" fmla="*/ 398 w 1614"/>
                <a:gd name="T37" fmla="*/ 144 h 1822"/>
                <a:gd name="T38" fmla="*/ 428 w 1614"/>
                <a:gd name="T39" fmla="*/ 72 h 1822"/>
                <a:gd name="T40" fmla="*/ 530 w 1614"/>
                <a:gd name="T41" fmla="*/ 30 h 1822"/>
                <a:gd name="T42" fmla="*/ 678 w 1614"/>
                <a:gd name="T43" fmla="*/ 52 h 1822"/>
                <a:gd name="T44" fmla="*/ 780 w 1614"/>
                <a:gd name="T45" fmla="*/ 12 h 1822"/>
                <a:gd name="T46" fmla="*/ 836 w 1614"/>
                <a:gd name="T47" fmla="*/ 94 h 1822"/>
                <a:gd name="T48" fmla="*/ 920 w 1614"/>
                <a:gd name="T49" fmla="*/ 128 h 1822"/>
                <a:gd name="T50" fmla="*/ 984 w 1614"/>
                <a:gd name="T51" fmla="*/ 140 h 1822"/>
                <a:gd name="T52" fmla="*/ 1072 w 1614"/>
                <a:gd name="T53" fmla="*/ 104 h 1822"/>
                <a:gd name="T54" fmla="*/ 1300 w 1614"/>
                <a:gd name="T55" fmla="*/ 174 h 1822"/>
                <a:gd name="T56" fmla="*/ 1344 w 1614"/>
                <a:gd name="T57" fmla="*/ 252 h 1822"/>
                <a:gd name="T58" fmla="*/ 1458 w 1614"/>
                <a:gd name="T59" fmla="*/ 424 h 1822"/>
                <a:gd name="T60" fmla="*/ 1552 w 1614"/>
                <a:gd name="T61" fmla="*/ 488 h 1822"/>
                <a:gd name="T62" fmla="*/ 1578 w 1614"/>
                <a:gd name="T63" fmla="*/ 544 h 1822"/>
                <a:gd name="T64" fmla="*/ 1592 w 1614"/>
                <a:gd name="T65" fmla="*/ 592 h 1822"/>
                <a:gd name="T66" fmla="*/ 1396 w 1614"/>
                <a:gd name="T67" fmla="*/ 536 h 1822"/>
                <a:gd name="T68" fmla="*/ 1348 w 1614"/>
                <a:gd name="T69" fmla="*/ 572 h 1822"/>
                <a:gd name="T70" fmla="*/ 1282 w 1614"/>
                <a:gd name="T71" fmla="*/ 586 h 1822"/>
                <a:gd name="T72" fmla="*/ 1208 w 1614"/>
                <a:gd name="T73" fmla="*/ 594 h 1822"/>
                <a:gd name="T74" fmla="*/ 1202 w 1614"/>
                <a:gd name="T75" fmla="*/ 682 h 1822"/>
                <a:gd name="T76" fmla="*/ 1304 w 1614"/>
                <a:gd name="T77" fmla="*/ 712 h 1822"/>
                <a:gd name="T78" fmla="*/ 1280 w 1614"/>
                <a:gd name="T79" fmla="*/ 752 h 1822"/>
                <a:gd name="T80" fmla="*/ 1220 w 1614"/>
                <a:gd name="T81" fmla="*/ 850 h 1822"/>
                <a:gd name="T82" fmla="*/ 1138 w 1614"/>
                <a:gd name="T83" fmla="*/ 896 h 1822"/>
                <a:gd name="T84" fmla="*/ 1096 w 1614"/>
                <a:gd name="T85" fmla="*/ 968 h 1822"/>
                <a:gd name="T86" fmla="*/ 1138 w 1614"/>
                <a:gd name="T87" fmla="*/ 1112 h 1822"/>
                <a:gd name="T88" fmla="*/ 1104 w 1614"/>
                <a:gd name="T89" fmla="*/ 1242 h 1822"/>
                <a:gd name="T90" fmla="*/ 1160 w 1614"/>
                <a:gd name="T91" fmla="*/ 1314 h 1822"/>
                <a:gd name="T92" fmla="*/ 1244 w 1614"/>
                <a:gd name="T93" fmla="*/ 1382 h 1822"/>
                <a:gd name="T94" fmla="*/ 1282 w 1614"/>
                <a:gd name="T95" fmla="*/ 1408 h 1822"/>
                <a:gd name="T96" fmla="*/ 1342 w 1614"/>
                <a:gd name="T97" fmla="*/ 1452 h 1822"/>
                <a:gd name="T98" fmla="*/ 1352 w 1614"/>
                <a:gd name="T99" fmla="*/ 1572 h 1822"/>
                <a:gd name="T100" fmla="*/ 1486 w 1614"/>
                <a:gd name="T101" fmla="*/ 1562 h 1822"/>
                <a:gd name="T102" fmla="*/ 1428 w 1614"/>
                <a:gd name="T103" fmla="*/ 1648 h 1822"/>
                <a:gd name="T104" fmla="*/ 1352 w 1614"/>
                <a:gd name="T105" fmla="*/ 1652 h 1822"/>
                <a:gd name="T106" fmla="*/ 1318 w 1614"/>
                <a:gd name="T107" fmla="*/ 1730 h 1822"/>
                <a:gd name="T108" fmla="*/ 1134 w 1614"/>
                <a:gd name="T109" fmla="*/ 1748 h 1822"/>
                <a:gd name="T110" fmla="*/ 1032 w 1614"/>
                <a:gd name="T111" fmla="*/ 1782 h 1822"/>
                <a:gd name="T112" fmla="*/ 964 w 1614"/>
                <a:gd name="T113" fmla="*/ 1800 h 1822"/>
                <a:gd name="T114" fmla="*/ 908 w 1614"/>
                <a:gd name="T115" fmla="*/ 1772 h 1822"/>
                <a:gd name="T116" fmla="*/ 804 w 1614"/>
                <a:gd name="T117" fmla="*/ 1796 h 1822"/>
                <a:gd name="T118" fmla="*/ 714 w 1614"/>
                <a:gd name="T119" fmla="*/ 1780 h 1822"/>
                <a:gd name="T120" fmla="*/ 624 w 1614"/>
                <a:gd name="T121" fmla="*/ 1798 h 1822"/>
                <a:gd name="T122" fmla="*/ 466 w 1614"/>
                <a:gd name="T123" fmla="*/ 1814 h 1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14" h="1822">
                  <a:moveTo>
                    <a:pt x="446" y="1808"/>
                  </a:moveTo>
                  <a:lnTo>
                    <a:pt x="446" y="1780"/>
                  </a:lnTo>
                  <a:lnTo>
                    <a:pt x="446" y="1752"/>
                  </a:lnTo>
                  <a:lnTo>
                    <a:pt x="450" y="1748"/>
                  </a:lnTo>
                  <a:lnTo>
                    <a:pt x="452" y="1742"/>
                  </a:lnTo>
                  <a:lnTo>
                    <a:pt x="454" y="1736"/>
                  </a:lnTo>
                  <a:lnTo>
                    <a:pt x="454" y="1728"/>
                  </a:lnTo>
                  <a:lnTo>
                    <a:pt x="454" y="1722"/>
                  </a:lnTo>
                  <a:lnTo>
                    <a:pt x="458" y="1722"/>
                  </a:lnTo>
                  <a:lnTo>
                    <a:pt x="462" y="1722"/>
                  </a:lnTo>
                  <a:lnTo>
                    <a:pt x="464" y="1700"/>
                  </a:lnTo>
                  <a:lnTo>
                    <a:pt x="464" y="1688"/>
                  </a:lnTo>
                  <a:lnTo>
                    <a:pt x="464" y="1682"/>
                  </a:lnTo>
                  <a:lnTo>
                    <a:pt x="464" y="1678"/>
                  </a:lnTo>
                  <a:lnTo>
                    <a:pt x="462" y="1678"/>
                  </a:lnTo>
                  <a:lnTo>
                    <a:pt x="458" y="1678"/>
                  </a:lnTo>
                  <a:lnTo>
                    <a:pt x="454" y="1678"/>
                  </a:lnTo>
                  <a:lnTo>
                    <a:pt x="454" y="1646"/>
                  </a:lnTo>
                  <a:lnTo>
                    <a:pt x="452" y="1612"/>
                  </a:lnTo>
                  <a:lnTo>
                    <a:pt x="448" y="1612"/>
                  </a:lnTo>
                  <a:lnTo>
                    <a:pt x="444" y="1612"/>
                  </a:lnTo>
                  <a:lnTo>
                    <a:pt x="444" y="1602"/>
                  </a:lnTo>
                  <a:lnTo>
                    <a:pt x="446" y="1590"/>
                  </a:lnTo>
                  <a:lnTo>
                    <a:pt x="448" y="1588"/>
                  </a:lnTo>
                  <a:lnTo>
                    <a:pt x="450" y="1584"/>
                  </a:lnTo>
                  <a:lnTo>
                    <a:pt x="452" y="1582"/>
                  </a:lnTo>
                  <a:lnTo>
                    <a:pt x="452" y="1580"/>
                  </a:lnTo>
                  <a:lnTo>
                    <a:pt x="454" y="1578"/>
                  </a:lnTo>
                  <a:lnTo>
                    <a:pt x="458" y="1578"/>
                  </a:lnTo>
                  <a:lnTo>
                    <a:pt x="462" y="1578"/>
                  </a:lnTo>
                  <a:lnTo>
                    <a:pt x="464" y="1524"/>
                  </a:lnTo>
                  <a:lnTo>
                    <a:pt x="464" y="1472"/>
                  </a:lnTo>
                  <a:lnTo>
                    <a:pt x="470" y="1466"/>
                  </a:lnTo>
                  <a:lnTo>
                    <a:pt x="472" y="1460"/>
                  </a:lnTo>
                  <a:lnTo>
                    <a:pt x="476" y="1454"/>
                  </a:lnTo>
                  <a:lnTo>
                    <a:pt x="482" y="1448"/>
                  </a:lnTo>
                  <a:lnTo>
                    <a:pt x="482" y="1448"/>
                  </a:lnTo>
                  <a:lnTo>
                    <a:pt x="484" y="1448"/>
                  </a:lnTo>
                  <a:lnTo>
                    <a:pt x="484" y="1410"/>
                  </a:lnTo>
                  <a:lnTo>
                    <a:pt x="484" y="1374"/>
                  </a:lnTo>
                  <a:lnTo>
                    <a:pt x="482" y="1374"/>
                  </a:lnTo>
                  <a:lnTo>
                    <a:pt x="482" y="1374"/>
                  </a:lnTo>
                  <a:lnTo>
                    <a:pt x="478" y="1374"/>
                  </a:lnTo>
                  <a:lnTo>
                    <a:pt x="474" y="1374"/>
                  </a:lnTo>
                  <a:lnTo>
                    <a:pt x="472" y="1358"/>
                  </a:lnTo>
                  <a:lnTo>
                    <a:pt x="468" y="1350"/>
                  </a:lnTo>
                  <a:lnTo>
                    <a:pt x="464" y="1346"/>
                  </a:lnTo>
                  <a:lnTo>
                    <a:pt x="456" y="1342"/>
                  </a:lnTo>
                  <a:lnTo>
                    <a:pt x="444" y="1334"/>
                  </a:lnTo>
                  <a:lnTo>
                    <a:pt x="444" y="1330"/>
                  </a:lnTo>
                  <a:lnTo>
                    <a:pt x="442" y="1326"/>
                  </a:lnTo>
                  <a:lnTo>
                    <a:pt x="442" y="1324"/>
                  </a:lnTo>
                  <a:lnTo>
                    <a:pt x="438" y="1322"/>
                  </a:lnTo>
                  <a:lnTo>
                    <a:pt x="436" y="1318"/>
                  </a:lnTo>
                  <a:lnTo>
                    <a:pt x="430" y="1298"/>
                  </a:lnTo>
                  <a:lnTo>
                    <a:pt x="422" y="1278"/>
                  </a:lnTo>
                  <a:lnTo>
                    <a:pt x="414" y="1256"/>
                  </a:lnTo>
                  <a:lnTo>
                    <a:pt x="410" y="1252"/>
                  </a:lnTo>
                  <a:lnTo>
                    <a:pt x="408" y="1246"/>
                  </a:lnTo>
                  <a:lnTo>
                    <a:pt x="408" y="1240"/>
                  </a:lnTo>
                  <a:lnTo>
                    <a:pt x="406" y="1232"/>
                  </a:lnTo>
                  <a:lnTo>
                    <a:pt x="400" y="1220"/>
                  </a:lnTo>
                  <a:lnTo>
                    <a:pt x="398" y="1206"/>
                  </a:lnTo>
                  <a:lnTo>
                    <a:pt x="396" y="1194"/>
                  </a:lnTo>
                  <a:lnTo>
                    <a:pt x="390" y="1182"/>
                  </a:lnTo>
                  <a:lnTo>
                    <a:pt x="388" y="1176"/>
                  </a:lnTo>
                  <a:lnTo>
                    <a:pt x="388" y="1172"/>
                  </a:lnTo>
                  <a:lnTo>
                    <a:pt x="384" y="1170"/>
                  </a:lnTo>
                  <a:lnTo>
                    <a:pt x="380" y="1170"/>
                  </a:lnTo>
                  <a:lnTo>
                    <a:pt x="378" y="1162"/>
                  </a:lnTo>
                  <a:lnTo>
                    <a:pt x="376" y="1156"/>
                  </a:lnTo>
                  <a:lnTo>
                    <a:pt x="374" y="1152"/>
                  </a:lnTo>
                  <a:lnTo>
                    <a:pt x="368" y="1150"/>
                  </a:lnTo>
                  <a:lnTo>
                    <a:pt x="362" y="1146"/>
                  </a:lnTo>
                  <a:lnTo>
                    <a:pt x="360" y="1142"/>
                  </a:lnTo>
                  <a:lnTo>
                    <a:pt x="360" y="1136"/>
                  </a:lnTo>
                  <a:lnTo>
                    <a:pt x="348" y="1136"/>
                  </a:lnTo>
                  <a:lnTo>
                    <a:pt x="334" y="1134"/>
                  </a:lnTo>
                  <a:lnTo>
                    <a:pt x="324" y="1128"/>
                  </a:lnTo>
                  <a:lnTo>
                    <a:pt x="304" y="1128"/>
                  </a:lnTo>
                  <a:lnTo>
                    <a:pt x="286" y="1128"/>
                  </a:lnTo>
                  <a:lnTo>
                    <a:pt x="286" y="1124"/>
                  </a:lnTo>
                  <a:lnTo>
                    <a:pt x="286" y="1120"/>
                  </a:lnTo>
                  <a:lnTo>
                    <a:pt x="268" y="1118"/>
                  </a:lnTo>
                  <a:lnTo>
                    <a:pt x="258" y="1118"/>
                  </a:lnTo>
                  <a:lnTo>
                    <a:pt x="252" y="1116"/>
                  </a:lnTo>
                  <a:lnTo>
                    <a:pt x="250" y="1116"/>
                  </a:lnTo>
                  <a:lnTo>
                    <a:pt x="250" y="1110"/>
                  </a:lnTo>
                  <a:lnTo>
                    <a:pt x="250" y="1104"/>
                  </a:lnTo>
                  <a:lnTo>
                    <a:pt x="224" y="1102"/>
                  </a:lnTo>
                  <a:lnTo>
                    <a:pt x="200" y="1102"/>
                  </a:lnTo>
                  <a:lnTo>
                    <a:pt x="194" y="1098"/>
                  </a:lnTo>
                  <a:lnTo>
                    <a:pt x="190" y="1096"/>
                  </a:lnTo>
                  <a:lnTo>
                    <a:pt x="186" y="1096"/>
                  </a:lnTo>
                  <a:lnTo>
                    <a:pt x="182" y="1094"/>
                  </a:lnTo>
                  <a:lnTo>
                    <a:pt x="176" y="1094"/>
                  </a:lnTo>
                  <a:lnTo>
                    <a:pt x="176" y="1090"/>
                  </a:lnTo>
                  <a:lnTo>
                    <a:pt x="176" y="1086"/>
                  </a:lnTo>
                  <a:lnTo>
                    <a:pt x="168" y="1084"/>
                  </a:lnTo>
                  <a:lnTo>
                    <a:pt x="162" y="1082"/>
                  </a:lnTo>
                  <a:lnTo>
                    <a:pt x="156" y="1080"/>
                  </a:lnTo>
                  <a:lnTo>
                    <a:pt x="152" y="1076"/>
                  </a:lnTo>
                  <a:lnTo>
                    <a:pt x="146" y="1070"/>
                  </a:lnTo>
                  <a:lnTo>
                    <a:pt x="132" y="1062"/>
                  </a:lnTo>
                  <a:lnTo>
                    <a:pt x="122" y="1052"/>
                  </a:lnTo>
                  <a:lnTo>
                    <a:pt x="112" y="1040"/>
                  </a:lnTo>
                  <a:lnTo>
                    <a:pt x="102" y="1028"/>
                  </a:lnTo>
                  <a:lnTo>
                    <a:pt x="96" y="1016"/>
                  </a:lnTo>
                  <a:lnTo>
                    <a:pt x="86" y="1008"/>
                  </a:lnTo>
                  <a:lnTo>
                    <a:pt x="76" y="1002"/>
                  </a:lnTo>
                  <a:lnTo>
                    <a:pt x="64" y="996"/>
                  </a:lnTo>
                  <a:lnTo>
                    <a:pt x="64" y="982"/>
                  </a:lnTo>
                  <a:lnTo>
                    <a:pt x="62" y="968"/>
                  </a:lnTo>
                  <a:lnTo>
                    <a:pt x="58" y="966"/>
                  </a:lnTo>
                  <a:lnTo>
                    <a:pt x="56" y="966"/>
                  </a:lnTo>
                  <a:lnTo>
                    <a:pt x="48" y="952"/>
                  </a:lnTo>
                  <a:lnTo>
                    <a:pt x="40" y="940"/>
                  </a:lnTo>
                  <a:lnTo>
                    <a:pt x="28" y="928"/>
                  </a:lnTo>
                  <a:lnTo>
                    <a:pt x="28" y="918"/>
                  </a:lnTo>
                  <a:lnTo>
                    <a:pt x="26" y="910"/>
                  </a:lnTo>
                  <a:lnTo>
                    <a:pt x="22" y="906"/>
                  </a:lnTo>
                  <a:lnTo>
                    <a:pt x="16" y="902"/>
                  </a:lnTo>
                  <a:lnTo>
                    <a:pt x="10" y="900"/>
                  </a:lnTo>
                  <a:lnTo>
                    <a:pt x="0" y="900"/>
                  </a:lnTo>
                  <a:lnTo>
                    <a:pt x="0" y="868"/>
                  </a:lnTo>
                  <a:lnTo>
                    <a:pt x="2" y="836"/>
                  </a:lnTo>
                  <a:lnTo>
                    <a:pt x="4" y="834"/>
                  </a:lnTo>
                  <a:lnTo>
                    <a:pt x="6" y="832"/>
                  </a:lnTo>
                  <a:lnTo>
                    <a:pt x="12" y="818"/>
                  </a:lnTo>
                  <a:lnTo>
                    <a:pt x="22" y="810"/>
                  </a:lnTo>
                  <a:lnTo>
                    <a:pt x="34" y="804"/>
                  </a:lnTo>
                  <a:lnTo>
                    <a:pt x="48" y="800"/>
                  </a:lnTo>
                  <a:lnTo>
                    <a:pt x="60" y="798"/>
                  </a:lnTo>
                  <a:lnTo>
                    <a:pt x="72" y="790"/>
                  </a:lnTo>
                  <a:lnTo>
                    <a:pt x="86" y="784"/>
                  </a:lnTo>
                  <a:lnTo>
                    <a:pt x="100" y="782"/>
                  </a:lnTo>
                  <a:lnTo>
                    <a:pt x="100" y="760"/>
                  </a:lnTo>
                  <a:lnTo>
                    <a:pt x="102" y="740"/>
                  </a:lnTo>
                  <a:lnTo>
                    <a:pt x="106" y="740"/>
                  </a:lnTo>
                  <a:lnTo>
                    <a:pt x="110" y="740"/>
                  </a:lnTo>
                  <a:lnTo>
                    <a:pt x="110" y="726"/>
                  </a:lnTo>
                  <a:lnTo>
                    <a:pt x="112" y="712"/>
                  </a:lnTo>
                  <a:lnTo>
                    <a:pt x="118" y="702"/>
                  </a:lnTo>
                  <a:lnTo>
                    <a:pt x="120" y="690"/>
                  </a:lnTo>
                  <a:lnTo>
                    <a:pt x="126" y="680"/>
                  </a:lnTo>
                  <a:lnTo>
                    <a:pt x="126" y="676"/>
                  </a:lnTo>
                  <a:lnTo>
                    <a:pt x="124" y="672"/>
                  </a:lnTo>
                  <a:lnTo>
                    <a:pt x="120" y="666"/>
                  </a:lnTo>
                  <a:lnTo>
                    <a:pt x="118" y="656"/>
                  </a:lnTo>
                  <a:lnTo>
                    <a:pt x="118" y="646"/>
                  </a:lnTo>
                  <a:lnTo>
                    <a:pt x="118" y="638"/>
                  </a:lnTo>
                  <a:lnTo>
                    <a:pt x="112" y="632"/>
                  </a:lnTo>
                  <a:lnTo>
                    <a:pt x="104" y="628"/>
                  </a:lnTo>
                  <a:lnTo>
                    <a:pt x="96" y="626"/>
                  </a:lnTo>
                  <a:lnTo>
                    <a:pt x="80" y="612"/>
                  </a:lnTo>
                  <a:lnTo>
                    <a:pt x="66" y="598"/>
                  </a:lnTo>
                  <a:lnTo>
                    <a:pt x="66" y="566"/>
                  </a:lnTo>
                  <a:lnTo>
                    <a:pt x="66" y="536"/>
                  </a:lnTo>
                  <a:lnTo>
                    <a:pt x="70" y="536"/>
                  </a:lnTo>
                  <a:lnTo>
                    <a:pt x="74" y="536"/>
                  </a:lnTo>
                  <a:lnTo>
                    <a:pt x="74" y="530"/>
                  </a:lnTo>
                  <a:lnTo>
                    <a:pt x="74" y="524"/>
                  </a:lnTo>
                  <a:lnTo>
                    <a:pt x="80" y="514"/>
                  </a:lnTo>
                  <a:lnTo>
                    <a:pt x="80" y="504"/>
                  </a:lnTo>
                  <a:lnTo>
                    <a:pt x="82" y="492"/>
                  </a:lnTo>
                  <a:lnTo>
                    <a:pt x="84" y="482"/>
                  </a:lnTo>
                  <a:lnTo>
                    <a:pt x="92" y="476"/>
                  </a:lnTo>
                  <a:lnTo>
                    <a:pt x="92" y="472"/>
                  </a:lnTo>
                  <a:lnTo>
                    <a:pt x="92" y="468"/>
                  </a:lnTo>
                  <a:lnTo>
                    <a:pt x="88" y="466"/>
                  </a:lnTo>
                  <a:lnTo>
                    <a:pt x="86" y="464"/>
                  </a:lnTo>
                  <a:lnTo>
                    <a:pt x="84" y="464"/>
                  </a:lnTo>
                  <a:lnTo>
                    <a:pt x="82" y="462"/>
                  </a:lnTo>
                  <a:lnTo>
                    <a:pt x="82" y="400"/>
                  </a:lnTo>
                  <a:lnTo>
                    <a:pt x="82" y="338"/>
                  </a:lnTo>
                  <a:lnTo>
                    <a:pt x="86" y="334"/>
                  </a:lnTo>
                  <a:lnTo>
                    <a:pt x="90" y="332"/>
                  </a:lnTo>
                  <a:lnTo>
                    <a:pt x="96" y="332"/>
                  </a:lnTo>
                  <a:lnTo>
                    <a:pt x="100" y="330"/>
                  </a:lnTo>
                  <a:lnTo>
                    <a:pt x="100" y="326"/>
                  </a:lnTo>
                  <a:lnTo>
                    <a:pt x="100" y="324"/>
                  </a:lnTo>
                  <a:lnTo>
                    <a:pt x="124" y="312"/>
                  </a:lnTo>
                  <a:lnTo>
                    <a:pt x="148" y="304"/>
                  </a:lnTo>
                  <a:lnTo>
                    <a:pt x="158" y="298"/>
                  </a:lnTo>
                  <a:lnTo>
                    <a:pt x="170" y="296"/>
                  </a:lnTo>
                  <a:lnTo>
                    <a:pt x="180" y="290"/>
                  </a:lnTo>
                  <a:lnTo>
                    <a:pt x="196" y="290"/>
                  </a:lnTo>
                  <a:lnTo>
                    <a:pt x="212" y="288"/>
                  </a:lnTo>
                  <a:lnTo>
                    <a:pt x="212" y="286"/>
                  </a:lnTo>
                  <a:lnTo>
                    <a:pt x="214" y="282"/>
                  </a:lnTo>
                  <a:lnTo>
                    <a:pt x="250" y="280"/>
                  </a:lnTo>
                  <a:lnTo>
                    <a:pt x="286" y="280"/>
                  </a:lnTo>
                  <a:lnTo>
                    <a:pt x="290" y="268"/>
                  </a:lnTo>
                  <a:lnTo>
                    <a:pt x="300" y="262"/>
                  </a:lnTo>
                  <a:lnTo>
                    <a:pt x="312" y="258"/>
                  </a:lnTo>
                  <a:lnTo>
                    <a:pt x="324" y="256"/>
                  </a:lnTo>
                  <a:lnTo>
                    <a:pt x="324" y="252"/>
                  </a:lnTo>
                  <a:lnTo>
                    <a:pt x="324" y="248"/>
                  </a:lnTo>
                  <a:lnTo>
                    <a:pt x="324" y="222"/>
                  </a:lnTo>
                  <a:lnTo>
                    <a:pt x="324" y="196"/>
                  </a:lnTo>
                  <a:lnTo>
                    <a:pt x="328" y="196"/>
                  </a:lnTo>
                  <a:lnTo>
                    <a:pt x="332" y="196"/>
                  </a:lnTo>
                  <a:lnTo>
                    <a:pt x="334" y="180"/>
                  </a:lnTo>
                  <a:lnTo>
                    <a:pt x="340" y="170"/>
                  </a:lnTo>
                  <a:lnTo>
                    <a:pt x="350" y="164"/>
                  </a:lnTo>
                  <a:lnTo>
                    <a:pt x="362" y="162"/>
                  </a:lnTo>
                  <a:lnTo>
                    <a:pt x="378" y="160"/>
                  </a:lnTo>
                  <a:lnTo>
                    <a:pt x="388" y="152"/>
                  </a:lnTo>
                  <a:lnTo>
                    <a:pt x="398" y="144"/>
                  </a:lnTo>
                  <a:lnTo>
                    <a:pt x="398" y="124"/>
                  </a:lnTo>
                  <a:lnTo>
                    <a:pt x="400" y="106"/>
                  </a:lnTo>
                  <a:lnTo>
                    <a:pt x="404" y="104"/>
                  </a:lnTo>
                  <a:lnTo>
                    <a:pt x="406" y="100"/>
                  </a:lnTo>
                  <a:lnTo>
                    <a:pt x="408" y="96"/>
                  </a:lnTo>
                  <a:lnTo>
                    <a:pt x="408" y="92"/>
                  </a:lnTo>
                  <a:lnTo>
                    <a:pt x="408" y="86"/>
                  </a:lnTo>
                  <a:lnTo>
                    <a:pt x="414" y="84"/>
                  </a:lnTo>
                  <a:lnTo>
                    <a:pt x="420" y="80"/>
                  </a:lnTo>
                  <a:lnTo>
                    <a:pt x="424" y="76"/>
                  </a:lnTo>
                  <a:lnTo>
                    <a:pt x="428" y="72"/>
                  </a:lnTo>
                  <a:lnTo>
                    <a:pt x="434" y="70"/>
                  </a:lnTo>
                  <a:lnTo>
                    <a:pt x="448" y="68"/>
                  </a:lnTo>
                  <a:lnTo>
                    <a:pt x="462" y="68"/>
                  </a:lnTo>
                  <a:lnTo>
                    <a:pt x="466" y="64"/>
                  </a:lnTo>
                  <a:lnTo>
                    <a:pt x="470" y="62"/>
                  </a:lnTo>
                  <a:lnTo>
                    <a:pt x="474" y="60"/>
                  </a:lnTo>
                  <a:lnTo>
                    <a:pt x="480" y="60"/>
                  </a:lnTo>
                  <a:lnTo>
                    <a:pt x="484" y="44"/>
                  </a:lnTo>
                  <a:lnTo>
                    <a:pt x="492" y="28"/>
                  </a:lnTo>
                  <a:lnTo>
                    <a:pt x="510" y="28"/>
                  </a:lnTo>
                  <a:lnTo>
                    <a:pt x="530" y="30"/>
                  </a:lnTo>
                  <a:lnTo>
                    <a:pt x="550" y="34"/>
                  </a:lnTo>
                  <a:lnTo>
                    <a:pt x="568" y="42"/>
                  </a:lnTo>
                  <a:lnTo>
                    <a:pt x="572" y="42"/>
                  </a:lnTo>
                  <a:lnTo>
                    <a:pt x="578" y="44"/>
                  </a:lnTo>
                  <a:lnTo>
                    <a:pt x="584" y="44"/>
                  </a:lnTo>
                  <a:lnTo>
                    <a:pt x="590" y="46"/>
                  </a:lnTo>
                  <a:lnTo>
                    <a:pt x="594" y="50"/>
                  </a:lnTo>
                  <a:lnTo>
                    <a:pt x="620" y="52"/>
                  </a:lnTo>
                  <a:lnTo>
                    <a:pt x="642" y="56"/>
                  </a:lnTo>
                  <a:lnTo>
                    <a:pt x="666" y="58"/>
                  </a:lnTo>
                  <a:lnTo>
                    <a:pt x="678" y="52"/>
                  </a:lnTo>
                  <a:lnTo>
                    <a:pt x="692" y="50"/>
                  </a:lnTo>
                  <a:lnTo>
                    <a:pt x="706" y="50"/>
                  </a:lnTo>
                  <a:lnTo>
                    <a:pt x="718" y="44"/>
                  </a:lnTo>
                  <a:lnTo>
                    <a:pt x="726" y="44"/>
                  </a:lnTo>
                  <a:lnTo>
                    <a:pt x="734" y="44"/>
                  </a:lnTo>
                  <a:lnTo>
                    <a:pt x="734" y="36"/>
                  </a:lnTo>
                  <a:lnTo>
                    <a:pt x="734" y="30"/>
                  </a:lnTo>
                  <a:lnTo>
                    <a:pt x="736" y="28"/>
                  </a:lnTo>
                  <a:lnTo>
                    <a:pt x="738" y="28"/>
                  </a:lnTo>
                  <a:lnTo>
                    <a:pt x="758" y="22"/>
                  </a:lnTo>
                  <a:lnTo>
                    <a:pt x="780" y="12"/>
                  </a:lnTo>
                  <a:lnTo>
                    <a:pt x="798" y="0"/>
                  </a:lnTo>
                  <a:lnTo>
                    <a:pt x="800" y="8"/>
                  </a:lnTo>
                  <a:lnTo>
                    <a:pt x="804" y="12"/>
                  </a:lnTo>
                  <a:lnTo>
                    <a:pt x="808" y="16"/>
                  </a:lnTo>
                  <a:lnTo>
                    <a:pt x="816" y="18"/>
                  </a:lnTo>
                  <a:lnTo>
                    <a:pt x="816" y="50"/>
                  </a:lnTo>
                  <a:lnTo>
                    <a:pt x="818" y="84"/>
                  </a:lnTo>
                  <a:lnTo>
                    <a:pt x="822" y="88"/>
                  </a:lnTo>
                  <a:lnTo>
                    <a:pt x="826" y="92"/>
                  </a:lnTo>
                  <a:lnTo>
                    <a:pt x="830" y="94"/>
                  </a:lnTo>
                  <a:lnTo>
                    <a:pt x="836" y="94"/>
                  </a:lnTo>
                  <a:lnTo>
                    <a:pt x="836" y="102"/>
                  </a:lnTo>
                  <a:lnTo>
                    <a:pt x="836" y="112"/>
                  </a:lnTo>
                  <a:lnTo>
                    <a:pt x="844" y="112"/>
                  </a:lnTo>
                  <a:lnTo>
                    <a:pt x="856" y="112"/>
                  </a:lnTo>
                  <a:lnTo>
                    <a:pt x="868" y="120"/>
                  </a:lnTo>
                  <a:lnTo>
                    <a:pt x="880" y="128"/>
                  </a:lnTo>
                  <a:lnTo>
                    <a:pt x="892" y="136"/>
                  </a:lnTo>
                  <a:lnTo>
                    <a:pt x="906" y="136"/>
                  </a:lnTo>
                  <a:lnTo>
                    <a:pt x="918" y="138"/>
                  </a:lnTo>
                  <a:lnTo>
                    <a:pt x="918" y="132"/>
                  </a:lnTo>
                  <a:lnTo>
                    <a:pt x="920" y="128"/>
                  </a:lnTo>
                  <a:lnTo>
                    <a:pt x="928" y="128"/>
                  </a:lnTo>
                  <a:lnTo>
                    <a:pt x="936" y="126"/>
                  </a:lnTo>
                  <a:lnTo>
                    <a:pt x="940" y="122"/>
                  </a:lnTo>
                  <a:lnTo>
                    <a:pt x="944" y="118"/>
                  </a:lnTo>
                  <a:lnTo>
                    <a:pt x="946" y="116"/>
                  </a:lnTo>
                  <a:lnTo>
                    <a:pt x="948" y="116"/>
                  </a:lnTo>
                  <a:lnTo>
                    <a:pt x="950" y="114"/>
                  </a:lnTo>
                  <a:lnTo>
                    <a:pt x="952" y="114"/>
                  </a:lnTo>
                  <a:lnTo>
                    <a:pt x="966" y="124"/>
                  </a:lnTo>
                  <a:lnTo>
                    <a:pt x="984" y="134"/>
                  </a:lnTo>
                  <a:lnTo>
                    <a:pt x="984" y="140"/>
                  </a:lnTo>
                  <a:lnTo>
                    <a:pt x="984" y="146"/>
                  </a:lnTo>
                  <a:lnTo>
                    <a:pt x="996" y="146"/>
                  </a:lnTo>
                  <a:lnTo>
                    <a:pt x="1006" y="146"/>
                  </a:lnTo>
                  <a:lnTo>
                    <a:pt x="1018" y="144"/>
                  </a:lnTo>
                  <a:lnTo>
                    <a:pt x="1026" y="138"/>
                  </a:lnTo>
                  <a:lnTo>
                    <a:pt x="1030" y="128"/>
                  </a:lnTo>
                  <a:lnTo>
                    <a:pt x="1040" y="124"/>
                  </a:lnTo>
                  <a:lnTo>
                    <a:pt x="1048" y="118"/>
                  </a:lnTo>
                  <a:lnTo>
                    <a:pt x="1054" y="110"/>
                  </a:lnTo>
                  <a:lnTo>
                    <a:pt x="1062" y="104"/>
                  </a:lnTo>
                  <a:lnTo>
                    <a:pt x="1072" y="104"/>
                  </a:lnTo>
                  <a:lnTo>
                    <a:pt x="1082" y="104"/>
                  </a:lnTo>
                  <a:lnTo>
                    <a:pt x="1086" y="108"/>
                  </a:lnTo>
                  <a:lnTo>
                    <a:pt x="1090" y="112"/>
                  </a:lnTo>
                  <a:lnTo>
                    <a:pt x="1092" y="116"/>
                  </a:lnTo>
                  <a:lnTo>
                    <a:pt x="1094" y="122"/>
                  </a:lnTo>
                  <a:lnTo>
                    <a:pt x="1096" y="128"/>
                  </a:lnTo>
                  <a:lnTo>
                    <a:pt x="1186" y="128"/>
                  </a:lnTo>
                  <a:lnTo>
                    <a:pt x="1276" y="130"/>
                  </a:lnTo>
                  <a:lnTo>
                    <a:pt x="1288" y="144"/>
                  </a:lnTo>
                  <a:lnTo>
                    <a:pt x="1296" y="158"/>
                  </a:lnTo>
                  <a:lnTo>
                    <a:pt x="1300" y="174"/>
                  </a:lnTo>
                  <a:lnTo>
                    <a:pt x="1302" y="196"/>
                  </a:lnTo>
                  <a:lnTo>
                    <a:pt x="1308" y="204"/>
                  </a:lnTo>
                  <a:lnTo>
                    <a:pt x="1310" y="212"/>
                  </a:lnTo>
                  <a:lnTo>
                    <a:pt x="1312" y="220"/>
                  </a:lnTo>
                  <a:lnTo>
                    <a:pt x="1318" y="226"/>
                  </a:lnTo>
                  <a:lnTo>
                    <a:pt x="1328" y="230"/>
                  </a:lnTo>
                  <a:lnTo>
                    <a:pt x="1328" y="238"/>
                  </a:lnTo>
                  <a:lnTo>
                    <a:pt x="1328" y="246"/>
                  </a:lnTo>
                  <a:lnTo>
                    <a:pt x="1334" y="248"/>
                  </a:lnTo>
                  <a:lnTo>
                    <a:pt x="1340" y="248"/>
                  </a:lnTo>
                  <a:lnTo>
                    <a:pt x="1344" y="252"/>
                  </a:lnTo>
                  <a:lnTo>
                    <a:pt x="1350" y="256"/>
                  </a:lnTo>
                  <a:lnTo>
                    <a:pt x="1370" y="256"/>
                  </a:lnTo>
                  <a:lnTo>
                    <a:pt x="1392" y="256"/>
                  </a:lnTo>
                  <a:lnTo>
                    <a:pt x="1392" y="322"/>
                  </a:lnTo>
                  <a:lnTo>
                    <a:pt x="1394" y="390"/>
                  </a:lnTo>
                  <a:lnTo>
                    <a:pt x="1412" y="402"/>
                  </a:lnTo>
                  <a:lnTo>
                    <a:pt x="1432" y="408"/>
                  </a:lnTo>
                  <a:lnTo>
                    <a:pt x="1432" y="412"/>
                  </a:lnTo>
                  <a:lnTo>
                    <a:pt x="1432" y="418"/>
                  </a:lnTo>
                  <a:lnTo>
                    <a:pt x="1444" y="420"/>
                  </a:lnTo>
                  <a:lnTo>
                    <a:pt x="1458" y="424"/>
                  </a:lnTo>
                  <a:lnTo>
                    <a:pt x="1468" y="432"/>
                  </a:lnTo>
                  <a:lnTo>
                    <a:pt x="1486" y="434"/>
                  </a:lnTo>
                  <a:lnTo>
                    <a:pt x="1500" y="438"/>
                  </a:lnTo>
                  <a:lnTo>
                    <a:pt x="1514" y="448"/>
                  </a:lnTo>
                  <a:lnTo>
                    <a:pt x="1528" y="448"/>
                  </a:lnTo>
                  <a:lnTo>
                    <a:pt x="1542" y="450"/>
                  </a:lnTo>
                  <a:lnTo>
                    <a:pt x="1542" y="462"/>
                  </a:lnTo>
                  <a:lnTo>
                    <a:pt x="1544" y="476"/>
                  </a:lnTo>
                  <a:lnTo>
                    <a:pt x="1548" y="480"/>
                  </a:lnTo>
                  <a:lnTo>
                    <a:pt x="1550" y="484"/>
                  </a:lnTo>
                  <a:lnTo>
                    <a:pt x="1552" y="488"/>
                  </a:lnTo>
                  <a:lnTo>
                    <a:pt x="1552" y="494"/>
                  </a:lnTo>
                  <a:lnTo>
                    <a:pt x="1552" y="500"/>
                  </a:lnTo>
                  <a:lnTo>
                    <a:pt x="1558" y="506"/>
                  </a:lnTo>
                  <a:lnTo>
                    <a:pt x="1562" y="510"/>
                  </a:lnTo>
                  <a:lnTo>
                    <a:pt x="1566" y="514"/>
                  </a:lnTo>
                  <a:lnTo>
                    <a:pt x="1568" y="518"/>
                  </a:lnTo>
                  <a:lnTo>
                    <a:pt x="1570" y="526"/>
                  </a:lnTo>
                  <a:lnTo>
                    <a:pt x="1574" y="528"/>
                  </a:lnTo>
                  <a:lnTo>
                    <a:pt x="1578" y="532"/>
                  </a:lnTo>
                  <a:lnTo>
                    <a:pt x="1578" y="538"/>
                  </a:lnTo>
                  <a:lnTo>
                    <a:pt x="1578" y="544"/>
                  </a:lnTo>
                  <a:lnTo>
                    <a:pt x="1592" y="548"/>
                  </a:lnTo>
                  <a:lnTo>
                    <a:pt x="1604" y="556"/>
                  </a:lnTo>
                  <a:lnTo>
                    <a:pt x="1614" y="566"/>
                  </a:lnTo>
                  <a:lnTo>
                    <a:pt x="1614" y="574"/>
                  </a:lnTo>
                  <a:lnTo>
                    <a:pt x="1614" y="578"/>
                  </a:lnTo>
                  <a:lnTo>
                    <a:pt x="1612" y="582"/>
                  </a:lnTo>
                  <a:lnTo>
                    <a:pt x="1608" y="584"/>
                  </a:lnTo>
                  <a:lnTo>
                    <a:pt x="1606" y="586"/>
                  </a:lnTo>
                  <a:lnTo>
                    <a:pt x="1602" y="586"/>
                  </a:lnTo>
                  <a:lnTo>
                    <a:pt x="1598" y="590"/>
                  </a:lnTo>
                  <a:lnTo>
                    <a:pt x="1592" y="592"/>
                  </a:lnTo>
                  <a:lnTo>
                    <a:pt x="1550" y="594"/>
                  </a:lnTo>
                  <a:lnTo>
                    <a:pt x="1510" y="594"/>
                  </a:lnTo>
                  <a:lnTo>
                    <a:pt x="1498" y="588"/>
                  </a:lnTo>
                  <a:lnTo>
                    <a:pt x="1488" y="582"/>
                  </a:lnTo>
                  <a:lnTo>
                    <a:pt x="1480" y="574"/>
                  </a:lnTo>
                  <a:lnTo>
                    <a:pt x="1476" y="562"/>
                  </a:lnTo>
                  <a:lnTo>
                    <a:pt x="1458" y="558"/>
                  </a:lnTo>
                  <a:lnTo>
                    <a:pt x="1446" y="552"/>
                  </a:lnTo>
                  <a:lnTo>
                    <a:pt x="1438" y="538"/>
                  </a:lnTo>
                  <a:lnTo>
                    <a:pt x="1416" y="536"/>
                  </a:lnTo>
                  <a:lnTo>
                    <a:pt x="1396" y="536"/>
                  </a:lnTo>
                  <a:lnTo>
                    <a:pt x="1390" y="540"/>
                  </a:lnTo>
                  <a:lnTo>
                    <a:pt x="1384" y="544"/>
                  </a:lnTo>
                  <a:lnTo>
                    <a:pt x="1380" y="550"/>
                  </a:lnTo>
                  <a:lnTo>
                    <a:pt x="1376" y="554"/>
                  </a:lnTo>
                  <a:lnTo>
                    <a:pt x="1374" y="562"/>
                  </a:lnTo>
                  <a:lnTo>
                    <a:pt x="1366" y="562"/>
                  </a:lnTo>
                  <a:lnTo>
                    <a:pt x="1356" y="562"/>
                  </a:lnTo>
                  <a:lnTo>
                    <a:pt x="1356" y="566"/>
                  </a:lnTo>
                  <a:lnTo>
                    <a:pt x="1354" y="572"/>
                  </a:lnTo>
                  <a:lnTo>
                    <a:pt x="1352" y="576"/>
                  </a:lnTo>
                  <a:lnTo>
                    <a:pt x="1348" y="572"/>
                  </a:lnTo>
                  <a:lnTo>
                    <a:pt x="1344" y="572"/>
                  </a:lnTo>
                  <a:lnTo>
                    <a:pt x="1342" y="570"/>
                  </a:lnTo>
                  <a:lnTo>
                    <a:pt x="1340" y="570"/>
                  </a:lnTo>
                  <a:lnTo>
                    <a:pt x="1336" y="570"/>
                  </a:lnTo>
                  <a:lnTo>
                    <a:pt x="1336" y="564"/>
                  </a:lnTo>
                  <a:lnTo>
                    <a:pt x="1336" y="562"/>
                  </a:lnTo>
                  <a:lnTo>
                    <a:pt x="1326" y="562"/>
                  </a:lnTo>
                  <a:lnTo>
                    <a:pt x="1312" y="564"/>
                  </a:lnTo>
                  <a:lnTo>
                    <a:pt x="1296" y="568"/>
                  </a:lnTo>
                  <a:lnTo>
                    <a:pt x="1286" y="576"/>
                  </a:lnTo>
                  <a:lnTo>
                    <a:pt x="1282" y="586"/>
                  </a:lnTo>
                  <a:lnTo>
                    <a:pt x="1274" y="584"/>
                  </a:lnTo>
                  <a:lnTo>
                    <a:pt x="1270" y="580"/>
                  </a:lnTo>
                  <a:lnTo>
                    <a:pt x="1266" y="574"/>
                  </a:lnTo>
                  <a:lnTo>
                    <a:pt x="1264" y="568"/>
                  </a:lnTo>
                  <a:lnTo>
                    <a:pt x="1262" y="562"/>
                  </a:lnTo>
                  <a:lnTo>
                    <a:pt x="1240" y="562"/>
                  </a:lnTo>
                  <a:lnTo>
                    <a:pt x="1218" y="562"/>
                  </a:lnTo>
                  <a:lnTo>
                    <a:pt x="1212" y="568"/>
                  </a:lnTo>
                  <a:lnTo>
                    <a:pt x="1210" y="576"/>
                  </a:lnTo>
                  <a:lnTo>
                    <a:pt x="1208" y="582"/>
                  </a:lnTo>
                  <a:lnTo>
                    <a:pt x="1208" y="594"/>
                  </a:lnTo>
                  <a:lnTo>
                    <a:pt x="1204" y="594"/>
                  </a:lnTo>
                  <a:lnTo>
                    <a:pt x="1198" y="594"/>
                  </a:lnTo>
                  <a:lnTo>
                    <a:pt x="1194" y="618"/>
                  </a:lnTo>
                  <a:lnTo>
                    <a:pt x="1180" y="638"/>
                  </a:lnTo>
                  <a:lnTo>
                    <a:pt x="1180" y="654"/>
                  </a:lnTo>
                  <a:lnTo>
                    <a:pt x="1180" y="670"/>
                  </a:lnTo>
                  <a:lnTo>
                    <a:pt x="1186" y="674"/>
                  </a:lnTo>
                  <a:lnTo>
                    <a:pt x="1190" y="676"/>
                  </a:lnTo>
                  <a:lnTo>
                    <a:pt x="1194" y="678"/>
                  </a:lnTo>
                  <a:lnTo>
                    <a:pt x="1198" y="680"/>
                  </a:lnTo>
                  <a:lnTo>
                    <a:pt x="1202" y="682"/>
                  </a:lnTo>
                  <a:lnTo>
                    <a:pt x="1206" y="684"/>
                  </a:lnTo>
                  <a:lnTo>
                    <a:pt x="1208" y="690"/>
                  </a:lnTo>
                  <a:lnTo>
                    <a:pt x="1208" y="696"/>
                  </a:lnTo>
                  <a:lnTo>
                    <a:pt x="1214" y="696"/>
                  </a:lnTo>
                  <a:lnTo>
                    <a:pt x="1220" y="698"/>
                  </a:lnTo>
                  <a:lnTo>
                    <a:pt x="1224" y="702"/>
                  </a:lnTo>
                  <a:lnTo>
                    <a:pt x="1228" y="706"/>
                  </a:lnTo>
                  <a:lnTo>
                    <a:pt x="1260" y="706"/>
                  </a:lnTo>
                  <a:lnTo>
                    <a:pt x="1294" y="706"/>
                  </a:lnTo>
                  <a:lnTo>
                    <a:pt x="1298" y="710"/>
                  </a:lnTo>
                  <a:lnTo>
                    <a:pt x="1304" y="712"/>
                  </a:lnTo>
                  <a:lnTo>
                    <a:pt x="1306" y="714"/>
                  </a:lnTo>
                  <a:lnTo>
                    <a:pt x="1310" y="714"/>
                  </a:lnTo>
                  <a:lnTo>
                    <a:pt x="1312" y="716"/>
                  </a:lnTo>
                  <a:lnTo>
                    <a:pt x="1314" y="718"/>
                  </a:lnTo>
                  <a:lnTo>
                    <a:pt x="1316" y="720"/>
                  </a:lnTo>
                  <a:lnTo>
                    <a:pt x="1316" y="726"/>
                  </a:lnTo>
                  <a:lnTo>
                    <a:pt x="1318" y="734"/>
                  </a:lnTo>
                  <a:lnTo>
                    <a:pt x="1306" y="742"/>
                  </a:lnTo>
                  <a:lnTo>
                    <a:pt x="1296" y="746"/>
                  </a:lnTo>
                  <a:lnTo>
                    <a:pt x="1282" y="748"/>
                  </a:lnTo>
                  <a:lnTo>
                    <a:pt x="1280" y="752"/>
                  </a:lnTo>
                  <a:lnTo>
                    <a:pt x="1280" y="756"/>
                  </a:lnTo>
                  <a:lnTo>
                    <a:pt x="1262" y="758"/>
                  </a:lnTo>
                  <a:lnTo>
                    <a:pt x="1246" y="764"/>
                  </a:lnTo>
                  <a:lnTo>
                    <a:pt x="1240" y="778"/>
                  </a:lnTo>
                  <a:lnTo>
                    <a:pt x="1230" y="784"/>
                  </a:lnTo>
                  <a:lnTo>
                    <a:pt x="1220" y="790"/>
                  </a:lnTo>
                  <a:lnTo>
                    <a:pt x="1208" y="798"/>
                  </a:lnTo>
                  <a:lnTo>
                    <a:pt x="1208" y="814"/>
                  </a:lnTo>
                  <a:lnTo>
                    <a:pt x="1210" y="828"/>
                  </a:lnTo>
                  <a:lnTo>
                    <a:pt x="1212" y="840"/>
                  </a:lnTo>
                  <a:lnTo>
                    <a:pt x="1220" y="850"/>
                  </a:lnTo>
                  <a:lnTo>
                    <a:pt x="1236" y="858"/>
                  </a:lnTo>
                  <a:lnTo>
                    <a:pt x="1236" y="862"/>
                  </a:lnTo>
                  <a:lnTo>
                    <a:pt x="1236" y="866"/>
                  </a:lnTo>
                  <a:lnTo>
                    <a:pt x="1222" y="866"/>
                  </a:lnTo>
                  <a:lnTo>
                    <a:pt x="1208" y="866"/>
                  </a:lnTo>
                  <a:lnTo>
                    <a:pt x="1208" y="870"/>
                  </a:lnTo>
                  <a:lnTo>
                    <a:pt x="1208" y="874"/>
                  </a:lnTo>
                  <a:lnTo>
                    <a:pt x="1194" y="874"/>
                  </a:lnTo>
                  <a:lnTo>
                    <a:pt x="1180" y="876"/>
                  </a:lnTo>
                  <a:lnTo>
                    <a:pt x="1160" y="888"/>
                  </a:lnTo>
                  <a:lnTo>
                    <a:pt x="1138" y="896"/>
                  </a:lnTo>
                  <a:lnTo>
                    <a:pt x="1116" y="900"/>
                  </a:lnTo>
                  <a:lnTo>
                    <a:pt x="1112" y="904"/>
                  </a:lnTo>
                  <a:lnTo>
                    <a:pt x="1110" y="906"/>
                  </a:lnTo>
                  <a:lnTo>
                    <a:pt x="1108" y="908"/>
                  </a:lnTo>
                  <a:lnTo>
                    <a:pt x="1106" y="908"/>
                  </a:lnTo>
                  <a:lnTo>
                    <a:pt x="1106" y="910"/>
                  </a:lnTo>
                  <a:lnTo>
                    <a:pt x="1106" y="910"/>
                  </a:lnTo>
                  <a:lnTo>
                    <a:pt x="1104" y="936"/>
                  </a:lnTo>
                  <a:lnTo>
                    <a:pt x="1104" y="962"/>
                  </a:lnTo>
                  <a:lnTo>
                    <a:pt x="1100" y="966"/>
                  </a:lnTo>
                  <a:lnTo>
                    <a:pt x="1096" y="968"/>
                  </a:lnTo>
                  <a:lnTo>
                    <a:pt x="1096" y="982"/>
                  </a:lnTo>
                  <a:lnTo>
                    <a:pt x="1096" y="996"/>
                  </a:lnTo>
                  <a:lnTo>
                    <a:pt x="1102" y="1008"/>
                  </a:lnTo>
                  <a:lnTo>
                    <a:pt x="1112" y="1014"/>
                  </a:lnTo>
                  <a:lnTo>
                    <a:pt x="1118" y="1024"/>
                  </a:lnTo>
                  <a:lnTo>
                    <a:pt x="1122" y="1036"/>
                  </a:lnTo>
                  <a:lnTo>
                    <a:pt x="1126" y="1048"/>
                  </a:lnTo>
                  <a:lnTo>
                    <a:pt x="1132" y="1058"/>
                  </a:lnTo>
                  <a:lnTo>
                    <a:pt x="1134" y="1084"/>
                  </a:lnTo>
                  <a:lnTo>
                    <a:pt x="1134" y="1112"/>
                  </a:lnTo>
                  <a:lnTo>
                    <a:pt x="1138" y="1112"/>
                  </a:lnTo>
                  <a:lnTo>
                    <a:pt x="1142" y="1112"/>
                  </a:lnTo>
                  <a:lnTo>
                    <a:pt x="1142" y="1122"/>
                  </a:lnTo>
                  <a:lnTo>
                    <a:pt x="1142" y="1132"/>
                  </a:lnTo>
                  <a:lnTo>
                    <a:pt x="1128" y="1148"/>
                  </a:lnTo>
                  <a:lnTo>
                    <a:pt x="1118" y="1166"/>
                  </a:lnTo>
                  <a:lnTo>
                    <a:pt x="1106" y="1182"/>
                  </a:lnTo>
                  <a:lnTo>
                    <a:pt x="1104" y="1182"/>
                  </a:lnTo>
                  <a:lnTo>
                    <a:pt x="1104" y="1182"/>
                  </a:lnTo>
                  <a:lnTo>
                    <a:pt x="1104" y="1214"/>
                  </a:lnTo>
                  <a:lnTo>
                    <a:pt x="1104" y="1234"/>
                  </a:lnTo>
                  <a:lnTo>
                    <a:pt x="1104" y="1242"/>
                  </a:lnTo>
                  <a:lnTo>
                    <a:pt x="1106" y="1246"/>
                  </a:lnTo>
                  <a:lnTo>
                    <a:pt x="1106" y="1246"/>
                  </a:lnTo>
                  <a:lnTo>
                    <a:pt x="1114" y="1246"/>
                  </a:lnTo>
                  <a:lnTo>
                    <a:pt x="1124" y="1248"/>
                  </a:lnTo>
                  <a:lnTo>
                    <a:pt x="1124" y="1252"/>
                  </a:lnTo>
                  <a:lnTo>
                    <a:pt x="1126" y="1256"/>
                  </a:lnTo>
                  <a:lnTo>
                    <a:pt x="1130" y="1260"/>
                  </a:lnTo>
                  <a:lnTo>
                    <a:pt x="1136" y="1280"/>
                  </a:lnTo>
                  <a:lnTo>
                    <a:pt x="1144" y="1296"/>
                  </a:lnTo>
                  <a:lnTo>
                    <a:pt x="1152" y="1314"/>
                  </a:lnTo>
                  <a:lnTo>
                    <a:pt x="1160" y="1314"/>
                  </a:lnTo>
                  <a:lnTo>
                    <a:pt x="1170" y="1316"/>
                  </a:lnTo>
                  <a:lnTo>
                    <a:pt x="1172" y="1332"/>
                  </a:lnTo>
                  <a:lnTo>
                    <a:pt x="1176" y="1340"/>
                  </a:lnTo>
                  <a:lnTo>
                    <a:pt x="1180" y="1344"/>
                  </a:lnTo>
                  <a:lnTo>
                    <a:pt x="1188" y="1346"/>
                  </a:lnTo>
                  <a:lnTo>
                    <a:pt x="1198" y="1348"/>
                  </a:lnTo>
                  <a:lnTo>
                    <a:pt x="1208" y="1354"/>
                  </a:lnTo>
                  <a:lnTo>
                    <a:pt x="1210" y="1372"/>
                  </a:lnTo>
                  <a:lnTo>
                    <a:pt x="1216" y="1378"/>
                  </a:lnTo>
                  <a:lnTo>
                    <a:pt x="1228" y="1382"/>
                  </a:lnTo>
                  <a:lnTo>
                    <a:pt x="1244" y="1382"/>
                  </a:lnTo>
                  <a:lnTo>
                    <a:pt x="1244" y="1386"/>
                  </a:lnTo>
                  <a:lnTo>
                    <a:pt x="1244" y="1390"/>
                  </a:lnTo>
                  <a:lnTo>
                    <a:pt x="1256" y="1392"/>
                  </a:lnTo>
                  <a:lnTo>
                    <a:pt x="1268" y="1392"/>
                  </a:lnTo>
                  <a:lnTo>
                    <a:pt x="1270" y="1396"/>
                  </a:lnTo>
                  <a:lnTo>
                    <a:pt x="1272" y="1396"/>
                  </a:lnTo>
                  <a:lnTo>
                    <a:pt x="1274" y="1398"/>
                  </a:lnTo>
                  <a:lnTo>
                    <a:pt x="1278" y="1400"/>
                  </a:lnTo>
                  <a:lnTo>
                    <a:pt x="1282" y="1400"/>
                  </a:lnTo>
                  <a:lnTo>
                    <a:pt x="1282" y="1404"/>
                  </a:lnTo>
                  <a:lnTo>
                    <a:pt x="1282" y="1408"/>
                  </a:lnTo>
                  <a:lnTo>
                    <a:pt x="1290" y="1408"/>
                  </a:lnTo>
                  <a:lnTo>
                    <a:pt x="1300" y="1408"/>
                  </a:lnTo>
                  <a:lnTo>
                    <a:pt x="1304" y="1418"/>
                  </a:lnTo>
                  <a:lnTo>
                    <a:pt x="1310" y="1424"/>
                  </a:lnTo>
                  <a:lnTo>
                    <a:pt x="1316" y="1432"/>
                  </a:lnTo>
                  <a:lnTo>
                    <a:pt x="1318" y="1442"/>
                  </a:lnTo>
                  <a:lnTo>
                    <a:pt x="1322" y="1442"/>
                  </a:lnTo>
                  <a:lnTo>
                    <a:pt x="1326" y="1442"/>
                  </a:lnTo>
                  <a:lnTo>
                    <a:pt x="1326" y="1446"/>
                  </a:lnTo>
                  <a:lnTo>
                    <a:pt x="1328" y="1450"/>
                  </a:lnTo>
                  <a:lnTo>
                    <a:pt x="1342" y="1452"/>
                  </a:lnTo>
                  <a:lnTo>
                    <a:pt x="1350" y="1460"/>
                  </a:lnTo>
                  <a:lnTo>
                    <a:pt x="1354" y="1470"/>
                  </a:lnTo>
                  <a:lnTo>
                    <a:pt x="1354" y="1482"/>
                  </a:lnTo>
                  <a:lnTo>
                    <a:pt x="1354" y="1496"/>
                  </a:lnTo>
                  <a:lnTo>
                    <a:pt x="1344" y="1508"/>
                  </a:lnTo>
                  <a:lnTo>
                    <a:pt x="1340" y="1524"/>
                  </a:lnTo>
                  <a:lnTo>
                    <a:pt x="1338" y="1542"/>
                  </a:lnTo>
                  <a:lnTo>
                    <a:pt x="1344" y="1556"/>
                  </a:lnTo>
                  <a:lnTo>
                    <a:pt x="1346" y="1562"/>
                  </a:lnTo>
                  <a:lnTo>
                    <a:pt x="1348" y="1568"/>
                  </a:lnTo>
                  <a:lnTo>
                    <a:pt x="1352" y="1572"/>
                  </a:lnTo>
                  <a:lnTo>
                    <a:pt x="1356" y="1576"/>
                  </a:lnTo>
                  <a:lnTo>
                    <a:pt x="1360" y="1580"/>
                  </a:lnTo>
                  <a:lnTo>
                    <a:pt x="1366" y="1584"/>
                  </a:lnTo>
                  <a:lnTo>
                    <a:pt x="1396" y="1588"/>
                  </a:lnTo>
                  <a:lnTo>
                    <a:pt x="1426" y="1594"/>
                  </a:lnTo>
                  <a:lnTo>
                    <a:pt x="1440" y="1584"/>
                  </a:lnTo>
                  <a:lnTo>
                    <a:pt x="1452" y="1576"/>
                  </a:lnTo>
                  <a:lnTo>
                    <a:pt x="1466" y="1568"/>
                  </a:lnTo>
                  <a:lnTo>
                    <a:pt x="1468" y="1560"/>
                  </a:lnTo>
                  <a:lnTo>
                    <a:pt x="1468" y="1552"/>
                  </a:lnTo>
                  <a:lnTo>
                    <a:pt x="1486" y="1562"/>
                  </a:lnTo>
                  <a:lnTo>
                    <a:pt x="1504" y="1574"/>
                  </a:lnTo>
                  <a:lnTo>
                    <a:pt x="1504" y="1592"/>
                  </a:lnTo>
                  <a:lnTo>
                    <a:pt x="1506" y="1612"/>
                  </a:lnTo>
                  <a:lnTo>
                    <a:pt x="1490" y="1614"/>
                  </a:lnTo>
                  <a:lnTo>
                    <a:pt x="1478" y="1620"/>
                  </a:lnTo>
                  <a:lnTo>
                    <a:pt x="1470" y="1630"/>
                  </a:lnTo>
                  <a:lnTo>
                    <a:pt x="1462" y="1642"/>
                  </a:lnTo>
                  <a:lnTo>
                    <a:pt x="1452" y="1652"/>
                  </a:lnTo>
                  <a:lnTo>
                    <a:pt x="1442" y="1652"/>
                  </a:lnTo>
                  <a:lnTo>
                    <a:pt x="1434" y="1652"/>
                  </a:lnTo>
                  <a:lnTo>
                    <a:pt x="1428" y="1648"/>
                  </a:lnTo>
                  <a:lnTo>
                    <a:pt x="1424" y="1646"/>
                  </a:lnTo>
                  <a:lnTo>
                    <a:pt x="1418" y="1646"/>
                  </a:lnTo>
                  <a:lnTo>
                    <a:pt x="1412" y="1644"/>
                  </a:lnTo>
                  <a:lnTo>
                    <a:pt x="1406" y="1644"/>
                  </a:lnTo>
                  <a:lnTo>
                    <a:pt x="1396" y="1634"/>
                  </a:lnTo>
                  <a:lnTo>
                    <a:pt x="1388" y="1630"/>
                  </a:lnTo>
                  <a:lnTo>
                    <a:pt x="1378" y="1630"/>
                  </a:lnTo>
                  <a:lnTo>
                    <a:pt x="1364" y="1630"/>
                  </a:lnTo>
                  <a:lnTo>
                    <a:pt x="1360" y="1634"/>
                  </a:lnTo>
                  <a:lnTo>
                    <a:pt x="1356" y="1638"/>
                  </a:lnTo>
                  <a:lnTo>
                    <a:pt x="1352" y="1652"/>
                  </a:lnTo>
                  <a:lnTo>
                    <a:pt x="1344" y="1664"/>
                  </a:lnTo>
                  <a:lnTo>
                    <a:pt x="1338" y="1678"/>
                  </a:lnTo>
                  <a:lnTo>
                    <a:pt x="1332" y="1678"/>
                  </a:lnTo>
                  <a:lnTo>
                    <a:pt x="1328" y="1678"/>
                  </a:lnTo>
                  <a:lnTo>
                    <a:pt x="1326" y="1696"/>
                  </a:lnTo>
                  <a:lnTo>
                    <a:pt x="1326" y="1716"/>
                  </a:lnTo>
                  <a:lnTo>
                    <a:pt x="1324" y="1718"/>
                  </a:lnTo>
                  <a:lnTo>
                    <a:pt x="1322" y="1722"/>
                  </a:lnTo>
                  <a:lnTo>
                    <a:pt x="1320" y="1724"/>
                  </a:lnTo>
                  <a:lnTo>
                    <a:pt x="1320" y="1726"/>
                  </a:lnTo>
                  <a:lnTo>
                    <a:pt x="1318" y="1730"/>
                  </a:lnTo>
                  <a:lnTo>
                    <a:pt x="1312" y="1730"/>
                  </a:lnTo>
                  <a:lnTo>
                    <a:pt x="1308" y="1730"/>
                  </a:lnTo>
                  <a:lnTo>
                    <a:pt x="1302" y="1730"/>
                  </a:lnTo>
                  <a:lnTo>
                    <a:pt x="1298" y="1734"/>
                  </a:lnTo>
                  <a:lnTo>
                    <a:pt x="1294" y="1738"/>
                  </a:lnTo>
                  <a:lnTo>
                    <a:pt x="1260" y="1738"/>
                  </a:lnTo>
                  <a:lnTo>
                    <a:pt x="1228" y="1738"/>
                  </a:lnTo>
                  <a:lnTo>
                    <a:pt x="1208" y="1746"/>
                  </a:lnTo>
                  <a:lnTo>
                    <a:pt x="1184" y="1748"/>
                  </a:lnTo>
                  <a:lnTo>
                    <a:pt x="1158" y="1748"/>
                  </a:lnTo>
                  <a:lnTo>
                    <a:pt x="1134" y="1748"/>
                  </a:lnTo>
                  <a:lnTo>
                    <a:pt x="1132" y="1752"/>
                  </a:lnTo>
                  <a:lnTo>
                    <a:pt x="1130" y="1758"/>
                  </a:lnTo>
                  <a:lnTo>
                    <a:pt x="1128" y="1762"/>
                  </a:lnTo>
                  <a:lnTo>
                    <a:pt x="1126" y="1768"/>
                  </a:lnTo>
                  <a:lnTo>
                    <a:pt x="1124" y="1772"/>
                  </a:lnTo>
                  <a:lnTo>
                    <a:pt x="1118" y="1774"/>
                  </a:lnTo>
                  <a:lnTo>
                    <a:pt x="1114" y="1774"/>
                  </a:lnTo>
                  <a:lnTo>
                    <a:pt x="1112" y="1778"/>
                  </a:lnTo>
                  <a:lnTo>
                    <a:pt x="1108" y="1780"/>
                  </a:lnTo>
                  <a:lnTo>
                    <a:pt x="1070" y="1780"/>
                  </a:lnTo>
                  <a:lnTo>
                    <a:pt x="1032" y="1782"/>
                  </a:lnTo>
                  <a:lnTo>
                    <a:pt x="1022" y="1788"/>
                  </a:lnTo>
                  <a:lnTo>
                    <a:pt x="1008" y="1788"/>
                  </a:lnTo>
                  <a:lnTo>
                    <a:pt x="994" y="1790"/>
                  </a:lnTo>
                  <a:lnTo>
                    <a:pt x="994" y="1794"/>
                  </a:lnTo>
                  <a:lnTo>
                    <a:pt x="994" y="1798"/>
                  </a:lnTo>
                  <a:lnTo>
                    <a:pt x="986" y="1798"/>
                  </a:lnTo>
                  <a:lnTo>
                    <a:pt x="980" y="1800"/>
                  </a:lnTo>
                  <a:lnTo>
                    <a:pt x="976" y="1800"/>
                  </a:lnTo>
                  <a:lnTo>
                    <a:pt x="972" y="1800"/>
                  </a:lnTo>
                  <a:lnTo>
                    <a:pt x="968" y="1800"/>
                  </a:lnTo>
                  <a:lnTo>
                    <a:pt x="964" y="1800"/>
                  </a:lnTo>
                  <a:lnTo>
                    <a:pt x="964" y="1794"/>
                  </a:lnTo>
                  <a:lnTo>
                    <a:pt x="960" y="1788"/>
                  </a:lnTo>
                  <a:lnTo>
                    <a:pt x="956" y="1784"/>
                  </a:lnTo>
                  <a:lnTo>
                    <a:pt x="952" y="1782"/>
                  </a:lnTo>
                  <a:lnTo>
                    <a:pt x="948" y="1778"/>
                  </a:lnTo>
                  <a:lnTo>
                    <a:pt x="942" y="1776"/>
                  </a:lnTo>
                  <a:lnTo>
                    <a:pt x="934" y="1774"/>
                  </a:lnTo>
                  <a:lnTo>
                    <a:pt x="934" y="1772"/>
                  </a:lnTo>
                  <a:lnTo>
                    <a:pt x="932" y="1772"/>
                  </a:lnTo>
                  <a:lnTo>
                    <a:pt x="924" y="1772"/>
                  </a:lnTo>
                  <a:lnTo>
                    <a:pt x="908" y="1772"/>
                  </a:lnTo>
                  <a:lnTo>
                    <a:pt x="884" y="1772"/>
                  </a:lnTo>
                  <a:lnTo>
                    <a:pt x="846" y="1774"/>
                  </a:lnTo>
                  <a:lnTo>
                    <a:pt x="846" y="1776"/>
                  </a:lnTo>
                  <a:lnTo>
                    <a:pt x="846" y="1780"/>
                  </a:lnTo>
                  <a:lnTo>
                    <a:pt x="840" y="1780"/>
                  </a:lnTo>
                  <a:lnTo>
                    <a:pt x="836" y="1780"/>
                  </a:lnTo>
                  <a:lnTo>
                    <a:pt x="836" y="1784"/>
                  </a:lnTo>
                  <a:lnTo>
                    <a:pt x="836" y="1790"/>
                  </a:lnTo>
                  <a:lnTo>
                    <a:pt x="822" y="1790"/>
                  </a:lnTo>
                  <a:lnTo>
                    <a:pt x="812" y="1790"/>
                  </a:lnTo>
                  <a:lnTo>
                    <a:pt x="804" y="1796"/>
                  </a:lnTo>
                  <a:lnTo>
                    <a:pt x="798" y="1806"/>
                  </a:lnTo>
                  <a:lnTo>
                    <a:pt x="766" y="1806"/>
                  </a:lnTo>
                  <a:lnTo>
                    <a:pt x="734" y="1806"/>
                  </a:lnTo>
                  <a:lnTo>
                    <a:pt x="734" y="1798"/>
                  </a:lnTo>
                  <a:lnTo>
                    <a:pt x="734" y="1790"/>
                  </a:lnTo>
                  <a:lnTo>
                    <a:pt x="728" y="1790"/>
                  </a:lnTo>
                  <a:lnTo>
                    <a:pt x="724" y="1790"/>
                  </a:lnTo>
                  <a:lnTo>
                    <a:pt x="724" y="1784"/>
                  </a:lnTo>
                  <a:lnTo>
                    <a:pt x="724" y="1780"/>
                  </a:lnTo>
                  <a:lnTo>
                    <a:pt x="718" y="1780"/>
                  </a:lnTo>
                  <a:lnTo>
                    <a:pt x="714" y="1780"/>
                  </a:lnTo>
                  <a:lnTo>
                    <a:pt x="708" y="1770"/>
                  </a:lnTo>
                  <a:lnTo>
                    <a:pt x="700" y="1764"/>
                  </a:lnTo>
                  <a:lnTo>
                    <a:pt x="690" y="1764"/>
                  </a:lnTo>
                  <a:lnTo>
                    <a:pt x="680" y="1768"/>
                  </a:lnTo>
                  <a:lnTo>
                    <a:pt x="670" y="1770"/>
                  </a:lnTo>
                  <a:lnTo>
                    <a:pt x="660" y="1772"/>
                  </a:lnTo>
                  <a:lnTo>
                    <a:pt x="660" y="1776"/>
                  </a:lnTo>
                  <a:lnTo>
                    <a:pt x="660" y="1780"/>
                  </a:lnTo>
                  <a:lnTo>
                    <a:pt x="648" y="1784"/>
                  </a:lnTo>
                  <a:lnTo>
                    <a:pt x="634" y="1790"/>
                  </a:lnTo>
                  <a:lnTo>
                    <a:pt x="624" y="1798"/>
                  </a:lnTo>
                  <a:lnTo>
                    <a:pt x="624" y="1806"/>
                  </a:lnTo>
                  <a:lnTo>
                    <a:pt x="622" y="1814"/>
                  </a:lnTo>
                  <a:lnTo>
                    <a:pt x="618" y="1814"/>
                  </a:lnTo>
                  <a:lnTo>
                    <a:pt x="614" y="1814"/>
                  </a:lnTo>
                  <a:lnTo>
                    <a:pt x="612" y="1818"/>
                  </a:lnTo>
                  <a:lnTo>
                    <a:pt x="612" y="1822"/>
                  </a:lnTo>
                  <a:lnTo>
                    <a:pt x="544" y="1822"/>
                  </a:lnTo>
                  <a:lnTo>
                    <a:pt x="474" y="1822"/>
                  </a:lnTo>
                  <a:lnTo>
                    <a:pt x="474" y="1818"/>
                  </a:lnTo>
                  <a:lnTo>
                    <a:pt x="472" y="1814"/>
                  </a:lnTo>
                  <a:lnTo>
                    <a:pt x="466" y="1814"/>
                  </a:lnTo>
                  <a:lnTo>
                    <a:pt x="460" y="1814"/>
                  </a:lnTo>
                  <a:lnTo>
                    <a:pt x="456" y="1814"/>
                  </a:lnTo>
                  <a:lnTo>
                    <a:pt x="450" y="1812"/>
                  </a:lnTo>
                  <a:lnTo>
                    <a:pt x="446" y="1808"/>
                  </a:lnTo>
                  <a:close/>
                </a:path>
              </a:pathLst>
            </a:custGeom>
            <a:solidFill>
              <a:srgbClr val="356E8D">
                <a:alpha val="25000"/>
              </a:srgbClr>
            </a:solidFill>
            <a:ln w="12700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4139946" y="3037115"/>
              <a:ext cx="2870916" cy="1421173"/>
            </a:xfrm>
            <a:custGeom>
              <a:avLst/>
              <a:gdLst>
                <a:gd name="T0" fmla="*/ 742 w 2432"/>
                <a:gd name="T1" fmla="*/ 908 h 1204"/>
                <a:gd name="T2" fmla="*/ 604 w 2432"/>
                <a:gd name="T3" fmla="*/ 938 h 1204"/>
                <a:gd name="T4" fmla="*/ 522 w 2432"/>
                <a:gd name="T5" fmla="*/ 924 h 1204"/>
                <a:gd name="T6" fmla="*/ 472 w 2432"/>
                <a:gd name="T7" fmla="*/ 874 h 1204"/>
                <a:gd name="T8" fmla="*/ 386 w 2432"/>
                <a:gd name="T9" fmla="*/ 882 h 1204"/>
                <a:gd name="T10" fmla="*/ 268 w 2432"/>
                <a:gd name="T11" fmla="*/ 942 h 1204"/>
                <a:gd name="T12" fmla="*/ 182 w 2432"/>
                <a:gd name="T13" fmla="*/ 814 h 1204"/>
                <a:gd name="T14" fmla="*/ 92 w 2432"/>
                <a:gd name="T15" fmla="*/ 806 h 1204"/>
                <a:gd name="T16" fmla="*/ 102 w 2432"/>
                <a:gd name="T17" fmla="*/ 708 h 1204"/>
                <a:gd name="T18" fmla="*/ 154 w 2432"/>
                <a:gd name="T19" fmla="*/ 622 h 1204"/>
                <a:gd name="T20" fmla="*/ 128 w 2432"/>
                <a:gd name="T21" fmla="*/ 514 h 1204"/>
                <a:gd name="T22" fmla="*/ 68 w 2432"/>
                <a:gd name="T23" fmla="*/ 508 h 1204"/>
                <a:gd name="T24" fmla="*/ 16 w 2432"/>
                <a:gd name="T25" fmla="*/ 428 h 1204"/>
                <a:gd name="T26" fmla="*/ 16 w 2432"/>
                <a:gd name="T27" fmla="*/ 318 h 1204"/>
                <a:gd name="T28" fmla="*/ 226 w 2432"/>
                <a:gd name="T29" fmla="*/ 314 h 1204"/>
                <a:gd name="T30" fmla="*/ 384 w 2432"/>
                <a:gd name="T31" fmla="*/ 314 h 1204"/>
                <a:gd name="T32" fmla="*/ 464 w 2432"/>
                <a:gd name="T33" fmla="*/ 294 h 1204"/>
                <a:gd name="T34" fmla="*/ 622 w 2432"/>
                <a:gd name="T35" fmla="*/ 286 h 1204"/>
                <a:gd name="T36" fmla="*/ 798 w 2432"/>
                <a:gd name="T37" fmla="*/ 262 h 1204"/>
                <a:gd name="T38" fmla="*/ 850 w 2432"/>
                <a:gd name="T39" fmla="*/ 212 h 1204"/>
                <a:gd name="T40" fmla="*/ 930 w 2432"/>
                <a:gd name="T41" fmla="*/ 110 h 1204"/>
                <a:gd name="T42" fmla="*/ 1006 w 2432"/>
                <a:gd name="T43" fmla="*/ 32 h 1204"/>
                <a:gd name="T44" fmla="*/ 1078 w 2432"/>
                <a:gd name="T45" fmla="*/ 34 h 1204"/>
                <a:gd name="T46" fmla="*/ 1168 w 2432"/>
                <a:gd name="T47" fmla="*/ 22 h 1204"/>
                <a:gd name="T48" fmla="*/ 1212 w 2432"/>
                <a:gd name="T49" fmla="*/ 92 h 1204"/>
                <a:gd name="T50" fmla="*/ 1300 w 2432"/>
                <a:gd name="T51" fmla="*/ 124 h 1204"/>
                <a:gd name="T52" fmla="*/ 1382 w 2432"/>
                <a:gd name="T53" fmla="*/ 76 h 1204"/>
                <a:gd name="T54" fmla="*/ 1478 w 2432"/>
                <a:gd name="T55" fmla="*/ 76 h 1204"/>
                <a:gd name="T56" fmla="*/ 1598 w 2432"/>
                <a:gd name="T57" fmla="*/ 70 h 1204"/>
                <a:gd name="T58" fmla="*/ 1820 w 2432"/>
                <a:gd name="T59" fmla="*/ 84 h 1204"/>
                <a:gd name="T60" fmla="*/ 1920 w 2432"/>
                <a:gd name="T61" fmla="*/ 136 h 1204"/>
                <a:gd name="T62" fmla="*/ 2158 w 2432"/>
                <a:gd name="T63" fmla="*/ 146 h 1204"/>
                <a:gd name="T64" fmla="*/ 2258 w 2432"/>
                <a:gd name="T65" fmla="*/ 188 h 1204"/>
                <a:gd name="T66" fmla="*/ 2298 w 2432"/>
                <a:gd name="T67" fmla="*/ 314 h 1204"/>
                <a:gd name="T68" fmla="*/ 2170 w 2432"/>
                <a:gd name="T69" fmla="*/ 358 h 1204"/>
                <a:gd name="T70" fmla="*/ 2084 w 2432"/>
                <a:gd name="T71" fmla="*/ 432 h 1204"/>
                <a:gd name="T72" fmla="*/ 2006 w 2432"/>
                <a:gd name="T73" fmla="*/ 498 h 1204"/>
                <a:gd name="T74" fmla="*/ 2014 w 2432"/>
                <a:gd name="T75" fmla="*/ 578 h 1204"/>
                <a:gd name="T76" fmla="*/ 2184 w 2432"/>
                <a:gd name="T77" fmla="*/ 588 h 1204"/>
                <a:gd name="T78" fmla="*/ 2224 w 2432"/>
                <a:gd name="T79" fmla="*/ 690 h 1204"/>
                <a:gd name="T80" fmla="*/ 2240 w 2432"/>
                <a:gd name="T81" fmla="*/ 754 h 1204"/>
                <a:gd name="T82" fmla="*/ 2296 w 2432"/>
                <a:gd name="T83" fmla="*/ 798 h 1204"/>
                <a:gd name="T84" fmla="*/ 2362 w 2432"/>
                <a:gd name="T85" fmla="*/ 888 h 1204"/>
                <a:gd name="T86" fmla="*/ 2426 w 2432"/>
                <a:gd name="T87" fmla="*/ 964 h 1204"/>
                <a:gd name="T88" fmla="*/ 2360 w 2432"/>
                <a:gd name="T89" fmla="*/ 1014 h 1204"/>
                <a:gd name="T90" fmla="*/ 2226 w 2432"/>
                <a:gd name="T91" fmla="*/ 1044 h 1204"/>
                <a:gd name="T92" fmla="*/ 2158 w 2432"/>
                <a:gd name="T93" fmla="*/ 1018 h 1204"/>
                <a:gd name="T94" fmla="*/ 2042 w 2432"/>
                <a:gd name="T95" fmla="*/ 1060 h 1204"/>
                <a:gd name="T96" fmla="*/ 1958 w 2432"/>
                <a:gd name="T97" fmla="*/ 1010 h 1204"/>
                <a:gd name="T98" fmla="*/ 1882 w 2432"/>
                <a:gd name="T99" fmla="*/ 980 h 1204"/>
                <a:gd name="T100" fmla="*/ 1810 w 2432"/>
                <a:gd name="T101" fmla="*/ 946 h 1204"/>
                <a:gd name="T102" fmla="*/ 1712 w 2432"/>
                <a:gd name="T103" fmla="*/ 972 h 1204"/>
                <a:gd name="T104" fmla="*/ 1618 w 2432"/>
                <a:gd name="T105" fmla="*/ 990 h 1204"/>
                <a:gd name="T106" fmla="*/ 1522 w 2432"/>
                <a:gd name="T107" fmla="*/ 1028 h 1204"/>
                <a:gd name="T108" fmla="*/ 1450 w 2432"/>
                <a:gd name="T109" fmla="*/ 1034 h 1204"/>
                <a:gd name="T110" fmla="*/ 1304 w 2432"/>
                <a:gd name="T111" fmla="*/ 1094 h 1204"/>
                <a:gd name="T112" fmla="*/ 1262 w 2432"/>
                <a:gd name="T113" fmla="*/ 1204 h 1204"/>
                <a:gd name="T114" fmla="*/ 1234 w 2432"/>
                <a:gd name="T115" fmla="*/ 1144 h 1204"/>
                <a:gd name="T116" fmla="*/ 1180 w 2432"/>
                <a:gd name="T117" fmla="*/ 1052 h 1204"/>
                <a:gd name="T118" fmla="*/ 1144 w 2432"/>
                <a:gd name="T119" fmla="*/ 1028 h 1204"/>
                <a:gd name="T120" fmla="*/ 1088 w 2432"/>
                <a:gd name="T121" fmla="*/ 1076 h 1204"/>
                <a:gd name="T122" fmla="*/ 964 w 2432"/>
                <a:gd name="T123" fmla="*/ 1006 h 1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432" h="1204">
                  <a:moveTo>
                    <a:pt x="854" y="992"/>
                  </a:moveTo>
                  <a:lnTo>
                    <a:pt x="854" y="992"/>
                  </a:lnTo>
                  <a:lnTo>
                    <a:pt x="850" y="992"/>
                  </a:lnTo>
                  <a:lnTo>
                    <a:pt x="840" y="992"/>
                  </a:lnTo>
                  <a:lnTo>
                    <a:pt x="820" y="992"/>
                  </a:lnTo>
                  <a:lnTo>
                    <a:pt x="788" y="992"/>
                  </a:lnTo>
                  <a:lnTo>
                    <a:pt x="778" y="972"/>
                  </a:lnTo>
                  <a:lnTo>
                    <a:pt x="768" y="952"/>
                  </a:lnTo>
                  <a:lnTo>
                    <a:pt x="756" y="940"/>
                  </a:lnTo>
                  <a:lnTo>
                    <a:pt x="748" y="926"/>
                  </a:lnTo>
                  <a:lnTo>
                    <a:pt x="742" y="908"/>
                  </a:lnTo>
                  <a:lnTo>
                    <a:pt x="736" y="908"/>
                  </a:lnTo>
                  <a:lnTo>
                    <a:pt x="724" y="908"/>
                  </a:lnTo>
                  <a:lnTo>
                    <a:pt x="706" y="906"/>
                  </a:lnTo>
                  <a:lnTo>
                    <a:pt x="688" y="908"/>
                  </a:lnTo>
                  <a:lnTo>
                    <a:pt x="676" y="908"/>
                  </a:lnTo>
                  <a:lnTo>
                    <a:pt x="670" y="908"/>
                  </a:lnTo>
                  <a:lnTo>
                    <a:pt x="652" y="926"/>
                  </a:lnTo>
                  <a:lnTo>
                    <a:pt x="632" y="942"/>
                  </a:lnTo>
                  <a:lnTo>
                    <a:pt x="620" y="942"/>
                  </a:lnTo>
                  <a:lnTo>
                    <a:pt x="608" y="942"/>
                  </a:lnTo>
                  <a:lnTo>
                    <a:pt x="604" y="938"/>
                  </a:lnTo>
                  <a:lnTo>
                    <a:pt x="600" y="934"/>
                  </a:lnTo>
                  <a:lnTo>
                    <a:pt x="594" y="932"/>
                  </a:lnTo>
                  <a:lnTo>
                    <a:pt x="594" y="928"/>
                  </a:lnTo>
                  <a:lnTo>
                    <a:pt x="594" y="924"/>
                  </a:lnTo>
                  <a:lnTo>
                    <a:pt x="582" y="924"/>
                  </a:lnTo>
                  <a:lnTo>
                    <a:pt x="572" y="924"/>
                  </a:lnTo>
                  <a:lnTo>
                    <a:pt x="568" y="920"/>
                  </a:lnTo>
                  <a:lnTo>
                    <a:pt x="564" y="916"/>
                  </a:lnTo>
                  <a:lnTo>
                    <a:pt x="550" y="918"/>
                  </a:lnTo>
                  <a:lnTo>
                    <a:pt x="536" y="922"/>
                  </a:lnTo>
                  <a:lnTo>
                    <a:pt x="522" y="924"/>
                  </a:lnTo>
                  <a:lnTo>
                    <a:pt x="508" y="916"/>
                  </a:lnTo>
                  <a:lnTo>
                    <a:pt x="498" y="916"/>
                  </a:lnTo>
                  <a:lnTo>
                    <a:pt x="492" y="916"/>
                  </a:lnTo>
                  <a:lnTo>
                    <a:pt x="492" y="912"/>
                  </a:lnTo>
                  <a:lnTo>
                    <a:pt x="492" y="908"/>
                  </a:lnTo>
                  <a:lnTo>
                    <a:pt x="486" y="908"/>
                  </a:lnTo>
                  <a:lnTo>
                    <a:pt x="482" y="908"/>
                  </a:lnTo>
                  <a:lnTo>
                    <a:pt x="482" y="890"/>
                  </a:lnTo>
                  <a:lnTo>
                    <a:pt x="482" y="874"/>
                  </a:lnTo>
                  <a:lnTo>
                    <a:pt x="478" y="874"/>
                  </a:lnTo>
                  <a:lnTo>
                    <a:pt x="472" y="874"/>
                  </a:lnTo>
                  <a:lnTo>
                    <a:pt x="472" y="870"/>
                  </a:lnTo>
                  <a:lnTo>
                    <a:pt x="472" y="866"/>
                  </a:lnTo>
                  <a:lnTo>
                    <a:pt x="450" y="866"/>
                  </a:lnTo>
                  <a:lnTo>
                    <a:pt x="438" y="864"/>
                  </a:lnTo>
                  <a:lnTo>
                    <a:pt x="430" y="864"/>
                  </a:lnTo>
                  <a:lnTo>
                    <a:pt x="428" y="866"/>
                  </a:lnTo>
                  <a:lnTo>
                    <a:pt x="428" y="866"/>
                  </a:lnTo>
                  <a:lnTo>
                    <a:pt x="424" y="870"/>
                  </a:lnTo>
                  <a:lnTo>
                    <a:pt x="420" y="876"/>
                  </a:lnTo>
                  <a:lnTo>
                    <a:pt x="418" y="882"/>
                  </a:lnTo>
                  <a:lnTo>
                    <a:pt x="386" y="882"/>
                  </a:lnTo>
                  <a:lnTo>
                    <a:pt x="354" y="884"/>
                  </a:lnTo>
                  <a:lnTo>
                    <a:pt x="346" y="892"/>
                  </a:lnTo>
                  <a:lnTo>
                    <a:pt x="340" y="904"/>
                  </a:lnTo>
                  <a:lnTo>
                    <a:pt x="334" y="916"/>
                  </a:lnTo>
                  <a:lnTo>
                    <a:pt x="326" y="926"/>
                  </a:lnTo>
                  <a:lnTo>
                    <a:pt x="324" y="928"/>
                  </a:lnTo>
                  <a:lnTo>
                    <a:pt x="324" y="932"/>
                  </a:lnTo>
                  <a:lnTo>
                    <a:pt x="296" y="932"/>
                  </a:lnTo>
                  <a:lnTo>
                    <a:pt x="270" y="934"/>
                  </a:lnTo>
                  <a:lnTo>
                    <a:pt x="270" y="938"/>
                  </a:lnTo>
                  <a:lnTo>
                    <a:pt x="268" y="942"/>
                  </a:lnTo>
                  <a:lnTo>
                    <a:pt x="264" y="942"/>
                  </a:lnTo>
                  <a:lnTo>
                    <a:pt x="258" y="942"/>
                  </a:lnTo>
                  <a:lnTo>
                    <a:pt x="258" y="890"/>
                  </a:lnTo>
                  <a:lnTo>
                    <a:pt x="258" y="840"/>
                  </a:lnTo>
                  <a:lnTo>
                    <a:pt x="254" y="838"/>
                  </a:lnTo>
                  <a:lnTo>
                    <a:pt x="250" y="838"/>
                  </a:lnTo>
                  <a:lnTo>
                    <a:pt x="246" y="828"/>
                  </a:lnTo>
                  <a:lnTo>
                    <a:pt x="236" y="820"/>
                  </a:lnTo>
                  <a:lnTo>
                    <a:pt x="220" y="816"/>
                  </a:lnTo>
                  <a:lnTo>
                    <a:pt x="202" y="814"/>
                  </a:lnTo>
                  <a:lnTo>
                    <a:pt x="182" y="814"/>
                  </a:lnTo>
                  <a:lnTo>
                    <a:pt x="164" y="814"/>
                  </a:lnTo>
                  <a:lnTo>
                    <a:pt x="150" y="814"/>
                  </a:lnTo>
                  <a:lnTo>
                    <a:pt x="140" y="814"/>
                  </a:lnTo>
                  <a:lnTo>
                    <a:pt x="138" y="818"/>
                  </a:lnTo>
                  <a:lnTo>
                    <a:pt x="138" y="822"/>
                  </a:lnTo>
                  <a:lnTo>
                    <a:pt x="126" y="822"/>
                  </a:lnTo>
                  <a:lnTo>
                    <a:pt x="116" y="820"/>
                  </a:lnTo>
                  <a:lnTo>
                    <a:pt x="110" y="816"/>
                  </a:lnTo>
                  <a:lnTo>
                    <a:pt x="104" y="810"/>
                  </a:lnTo>
                  <a:lnTo>
                    <a:pt x="98" y="808"/>
                  </a:lnTo>
                  <a:lnTo>
                    <a:pt x="92" y="806"/>
                  </a:lnTo>
                  <a:lnTo>
                    <a:pt x="96" y="792"/>
                  </a:lnTo>
                  <a:lnTo>
                    <a:pt x="102" y="784"/>
                  </a:lnTo>
                  <a:lnTo>
                    <a:pt x="114" y="782"/>
                  </a:lnTo>
                  <a:lnTo>
                    <a:pt x="128" y="780"/>
                  </a:lnTo>
                  <a:lnTo>
                    <a:pt x="126" y="754"/>
                  </a:lnTo>
                  <a:lnTo>
                    <a:pt x="126" y="730"/>
                  </a:lnTo>
                  <a:lnTo>
                    <a:pt x="118" y="726"/>
                  </a:lnTo>
                  <a:lnTo>
                    <a:pt x="112" y="724"/>
                  </a:lnTo>
                  <a:lnTo>
                    <a:pt x="108" y="720"/>
                  </a:lnTo>
                  <a:lnTo>
                    <a:pt x="104" y="716"/>
                  </a:lnTo>
                  <a:lnTo>
                    <a:pt x="102" y="708"/>
                  </a:lnTo>
                  <a:lnTo>
                    <a:pt x="106" y="704"/>
                  </a:lnTo>
                  <a:lnTo>
                    <a:pt x="108" y="698"/>
                  </a:lnTo>
                  <a:lnTo>
                    <a:pt x="110" y="692"/>
                  </a:lnTo>
                  <a:lnTo>
                    <a:pt x="110" y="686"/>
                  </a:lnTo>
                  <a:lnTo>
                    <a:pt x="110" y="678"/>
                  </a:lnTo>
                  <a:lnTo>
                    <a:pt x="128" y="672"/>
                  </a:lnTo>
                  <a:lnTo>
                    <a:pt x="140" y="664"/>
                  </a:lnTo>
                  <a:lnTo>
                    <a:pt x="148" y="648"/>
                  </a:lnTo>
                  <a:lnTo>
                    <a:pt x="152" y="646"/>
                  </a:lnTo>
                  <a:lnTo>
                    <a:pt x="154" y="644"/>
                  </a:lnTo>
                  <a:lnTo>
                    <a:pt x="154" y="622"/>
                  </a:lnTo>
                  <a:lnTo>
                    <a:pt x="154" y="602"/>
                  </a:lnTo>
                  <a:lnTo>
                    <a:pt x="146" y="592"/>
                  </a:lnTo>
                  <a:lnTo>
                    <a:pt x="140" y="580"/>
                  </a:lnTo>
                  <a:lnTo>
                    <a:pt x="138" y="568"/>
                  </a:lnTo>
                  <a:lnTo>
                    <a:pt x="142" y="568"/>
                  </a:lnTo>
                  <a:lnTo>
                    <a:pt x="148" y="568"/>
                  </a:lnTo>
                  <a:lnTo>
                    <a:pt x="148" y="552"/>
                  </a:lnTo>
                  <a:lnTo>
                    <a:pt x="146" y="538"/>
                  </a:lnTo>
                  <a:lnTo>
                    <a:pt x="142" y="526"/>
                  </a:lnTo>
                  <a:lnTo>
                    <a:pt x="130" y="516"/>
                  </a:lnTo>
                  <a:lnTo>
                    <a:pt x="128" y="514"/>
                  </a:lnTo>
                  <a:lnTo>
                    <a:pt x="128" y="510"/>
                  </a:lnTo>
                  <a:lnTo>
                    <a:pt x="120" y="510"/>
                  </a:lnTo>
                  <a:lnTo>
                    <a:pt x="110" y="510"/>
                  </a:lnTo>
                  <a:lnTo>
                    <a:pt x="110" y="504"/>
                  </a:lnTo>
                  <a:lnTo>
                    <a:pt x="108" y="502"/>
                  </a:lnTo>
                  <a:lnTo>
                    <a:pt x="102" y="502"/>
                  </a:lnTo>
                  <a:lnTo>
                    <a:pt x="98" y="502"/>
                  </a:lnTo>
                  <a:lnTo>
                    <a:pt x="94" y="502"/>
                  </a:lnTo>
                  <a:lnTo>
                    <a:pt x="92" y="504"/>
                  </a:lnTo>
                  <a:lnTo>
                    <a:pt x="86" y="508"/>
                  </a:lnTo>
                  <a:lnTo>
                    <a:pt x="68" y="508"/>
                  </a:lnTo>
                  <a:lnTo>
                    <a:pt x="50" y="508"/>
                  </a:lnTo>
                  <a:lnTo>
                    <a:pt x="44" y="502"/>
                  </a:lnTo>
                  <a:lnTo>
                    <a:pt x="36" y="496"/>
                  </a:lnTo>
                  <a:lnTo>
                    <a:pt x="36" y="480"/>
                  </a:lnTo>
                  <a:lnTo>
                    <a:pt x="34" y="466"/>
                  </a:lnTo>
                  <a:lnTo>
                    <a:pt x="28" y="454"/>
                  </a:lnTo>
                  <a:lnTo>
                    <a:pt x="28" y="442"/>
                  </a:lnTo>
                  <a:lnTo>
                    <a:pt x="26" y="434"/>
                  </a:lnTo>
                  <a:lnTo>
                    <a:pt x="22" y="434"/>
                  </a:lnTo>
                  <a:lnTo>
                    <a:pt x="16" y="434"/>
                  </a:lnTo>
                  <a:lnTo>
                    <a:pt x="16" y="428"/>
                  </a:lnTo>
                  <a:lnTo>
                    <a:pt x="14" y="426"/>
                  </a:lnTo>
                  <a:lnTo>
                    <a:pt x="14" y="424"/>
                  </a:lnTo>
                  <a:lnTo>
                    <a:pt x="12" y="422"/>
                  </a:lnTo>
                  <a:lnTo>
                    <a:pt x="10" y="418"/>
                  </a:lnTo>
                  <a:lnTo>
                    <a:pt x="8" y="412"/>
                  </a:lnTo>
                  <a:lnTo>
                    <a:pt x="6" y="404"/>
                  </a:lnTo>
                  <a:lnTo>
                    <a:pt x="4" y="398"/>
                  </a:lnTo>
                  <a:lnTo>
                    <a:pt x="0" y="394"/>
                  </a:lnTo>
                  <a:lnTo>
                    <a:pt x="0" y="362"/>
                  </a:lnTo>
                  <a:lnTo>
                    <a:pt x="0" y="328"/>
                  </a:lnTo>
                  <a:lnTo>
                    <a:pt x="16" y="318"/>
                  </a:lnTo>
                  <a:lnTo>
                    <a:pt x="34" y="314"/>
                  </a:lnTo>
                  <a:lnTo>
                    <a:pt x="48" y="306"/>
                  </a:lnTo>
                  <a:lnTo>
                    <a:pt x="70" y="300"/>
                  </a:lnTo>
                  <a:lnTo>
                    <a:pt x="92" y="298"/>
                  </a:lnTo>
                  <a:lnTo>
                    <a:pt x="116" y="300"/>
                  </a:lnTo>
                  <a:lnTo>
                    <a:pt x="136" y="304"/>
                  </a:lnTo>
                  <a:lnTo>
                    <a:pt x="152" y="314"/>
                  </a:lnTo>
                  <a:lnTo>
                    <a:pt x="158" y="314"/>
                  </a:lnTo>
                  <a:lnTo>
                    <a:pt x="176" y="314"/>
                  </a:lnTo>
                  <a:lnTo>
                    <a:pt x="200" y="314"/>
                  </a:lnTo>
                  <a:lnTo>
                    <a:pt x="226" y="314"/>
                  </a:lnTo>
                  <a:lnTo>
                    <a:pt x="252" y="314"/>
                  </a:lnTo>
                  <a:lnTo>
                    <a:pt x="268" y="314"/>
                  </a:lnTo>
                  <a:lnTo>
                    <a:pt x="276" y="314"/>
                  </a:lnTo>
                  <a:lnTo>
                    <a:pt x="288" y="306"/>
                  </a:lnTo>
                  <a:lnTo>
                    <a:pt x="302" y="304"/>
                  </a:lnTo>
                  <a:lnTo>
                    <a:pt x="316" y="306"/>
                  </a:lnTo>
                  <a:lnTo>
                    <a:pt x="328" y="314"/>
                  </a:lnTo>
                  <a:lnTo>
                    <a:pt x="334" y="314"/>
                  </a:lnTo>
                  <a:lnTo>
                    <a:pt x="348" y="314"/>
                  </a:lnTo>
                  <a:lnTo>
                    <a:pt x="366" y="314"/>
                  </a:lnTo>
                  <a:lnTo>
                    <a:pt x="384" y="314"/>
                  </a:lnTo>
                  <a:lnTo>
                    <a:pt x="400" y="314"/>
                  </a:lnTo>
                  <a:lnTo>
                    <a:pt x="404" y="314"/>
                  </a:lnTo>
                  <a:lnTo>
                    <a:pt x="410" y="310"/>
                  </a:lnTo>
                  <a:lnTo>
                    <a:pt x="414" y="306"/>
                  </a:lnTo>
                  <a:lnTo>
                    <a:pt x="434" y="306"/>
                  </a:lnTo>
                  <a:lnTo>
                    <a:pt x="454" y="306"/>
                  </a:lnTo>
                  <a:lnTo>
                    <a:pt x="454" y="302"/>
                  </a:lnTo>
                  <a:lnTo>
                    <a:pt x="454" y="298"/>
                  </a:lnTo>
                  <a:lnTo>
                    <a:pt x="458" y="296"/>
                  </a:lnTo>
                  <a:lnTo>
                    <a:pt x="462" y="296"/>
                  </a:lnTo>
                  <a:lnTo>
                    <a:pt x="464" y="294"/>
                  </a:lnTo>
                  <a:lnTo>
                    <a:pt x="466" y="292"/>
                  </a:lnTo>
                  <a:lnTo>
                    <a:pt x="470" y="290"/>
                  </a:lnTo>
                  <a:lnTo>
                    <a:pt x="512" y="288"/>
                  </a:lnTo>
                  <a:lnTo>
                    <a:pt x="554" y="288"/>
                  </a:lnTo>
                  <a:lnTo>
                    <a:pt x="556" y="284"/>
                  </a:lnTo>
                  <a:lnTo>
                    <a:pt x="556" y="280"/>
                  </a:lnTo>
                  <a:lnTo>
                    <a:pt x="584" y="280"/>
                  </a:lnTo>
                  <a:lnTo>
                    <a:pt x="612" y="280"/>
                  </a:lnTo>
                  <a:lnTo>
                    <a:pt x="612" y="282"/>
                  </a:lnTo>
                  <a:lnTo>
                    <a:pt x="614" y="286"/>
                  </a:lnTo>
                  <a:lnTo>
                    <a:pt x="622" y="286"/>
                  </a:lnTo>
                  <a:lnTo>
                    <a:pt x="628" y="286"/>
                  </a:lnTo>
                  <a:lnTo>
                    <a:pt x="630" y="282"/>
                  </a:lnTo>
                  <a:lnTo>
                    <a:pt x="630" y="280"/>
                  </a:lnTo>
                  <a:lnTo>
                    <a:pt x="640" y="280"/>
                  </a:lnTo>
                  <a:lnTo>
                    <a:pt x="648" y="276"/>
                  </a:lnTo>
                  <a:lnTo>
                    <a:pt x="656" y="272"/>
                  </a:lnTo>
                  <a:lnTo>
                    <a:pt x="716" y="270"/>
                  </a:lnTo>
                  <a:lnTo>
                    <a:pt x="778" y="270"/>
                  </a:lnTo>
                  <a:lnTo>
                    <a:pt x="778" y="266"/>
                  </a:lnTo>
                  <a:lnTo>
                    <a:pt x="778" y="264"/>
                  </a:lnTo>
                  <a:lnTo>
                    <a:pt x="798" y="262"/>
                  </a:lnTo>
                  <a:lnTo>
                    <a:pt x="816" y="262"/>
                  </a:lnTo>
                  <a:lnTo>
                    <a:pt x="816" y="258"/>
                  </a:lnTo>
                  <a:lnTo>
                    <a:pt x="816" y="254"/>
                  </a:lnTo>
                  <a:lnTo>
                    <a:pt x="830" y="246"/>
                  </a:lnTo>
                  <a:lnTo>
                    <a:pt x="834" y="236"/>
                  </a:lnTo>
                  <a:lnTo>
                    <a:pt x="836" y="220"/>
                  </a:lnTo>
                  <a:lnTo>
                    <a:pt x="840" y="220"/>
                  </a:lnTo>
                  <a:lnTo>
                    <a:pt x="842" y="218"/>
                  </a:lnTo>
                  <a:lnTo>
                    <a:pt x="844" y="218"/>
                  </a:lnTo>
                  <a:lnTo>
                    <a:pt x="848" y="216"/>
                  </a:lnTo>
                  <a:lnTo>
                    <a:pt x="850" y="212"/>
                  </a:lnTo>
                  <a:lnTo>
                    <a:pt x="854" y="196"/>
                  </a:lnTo>
                  <a:lnTo>
                    <a:pt x="862" y="186"/>
                  </a:lnTo>
                  <a:lnTo>
                    <a:pt x="874" y="180"/>
                  </a:lnTo>
                  <a:lnTo>
                    <a:pt x="892" y="178"/>
                  </a:lnTo>
                  <a:lnTo>
                    <a:pt x="892" y="174"/>
                  </a:lnTo>
                  <a:lnTo>
                    <a:pt x="892" y="170"/>
                  </a:lnTo>
                  <a:lnTo>
                    <a:pt x="902" y="164"/>
                  </a:lnTo>
                  <a:lnTo>
                    <a:pt x="912" y="152"/>
                  </a:lnTo>
                  <a:lnTo>
                    <a:pt x="920" y="136"/>
                  </a:lnTo>
                  <a:lnTo>
                    <a:pt x="926" y="124"/>
                  </a:lnTo>
                  <a:lnTo>
                    <a:pt x="930" y="110"/>
                  </a:lnTo>
                  <a:lnTo>
                    <a:pt x="934" y="102"/>
                  </a:lnTo>
                  <a:lnTo>
                    <a:pt x="942" y="98"/>
                  </a:lnTo>
                  <a:lnTo>
                    <a:pt x="952" y="92"/>
                  </a:lnTo>
                  <a:lnTo>
                    <a:pt x="962" y="86"/>
                  </a:lnTo>
                  <a:lnTo>
                    <a:pt x="964" y="80"/>
                  </a:lnTo>
                  <a:lnTo>
                    <a:pt x="966" y="74"/>
                  </a:lnTo>
                  <a:lnTo>
                    <a:pt x="970" y="70"/>
                  </a:lnTo>
                  <a:lnTo>
                    <a:pt x="984" y="64"/>
                  </a:lnTo>
                  <a:lnTo>
                    <a:pt x="992" y="54"/>
                  </a:lnTo>
                  <a:lnTo>
                    <a:pt x="998" y="42"/>
                  </a:lnTo>
                  <a:lnTo>
                    <a:pt x="1006" y="32"/>
                  </a:lnTo>
                  <a:lnTo>
                    <a:pt x="1018" y="26"/>
                  </a:lnTo>
                  <a:lnTo>
                    <a:pt x="1024" y="20"/>
                  </a:lnTo>
                  <a:lnTo>
                    <a:pt x="1030" y="16"/>
                  </a:lnTo>
                  <a:lnTo>
                    <a:pt x="1034" y="12"/>
                  </a:lnTo>
                  <a:lnTo>
                    <a:pt x="1038" y="6"/>
                  </a:lnTo>
                  <a:lnTo>
                    <a:pt x="1040" y="0"/>
                  </a:lnTo>
                  <a:lnTo>
                    <a:pt x="1054" y="0"/>
                  </a:lnTo>
                  <a:lnTo>
                    <a:pt x="1066" y="0"/>
                  </a:lnTo>
                  <a:lnTo>
                    <a:pt x="1074" y="12"/>
                  </a:lnTo>
                  <a:lnTo>
                    <a:pt x="1076" y="22"/>
                  </a:lnTo>
                  <a:lnTo>
                    <a:pt x="1078" y="34"/>
                  </a:lnTo>
                  <a:lnTo>
                    <a:pt x="1086" y="36"/>
                  </a:lnTo>
                  <a:lnTo>
                    <a:pt x="1090" y="38"/>
                  </a:lnTo>
                  <a:lnTo>
                    <a:pt x="1096" y="40"/>
                  </a:lnTo>
                  <a:lnTo>
                    <a:pt x="1100" y="44"/>
                  </a:lnTo>
                  <a:lnTo>
                    <a:pt x="1106" y="50"/>
                  </a:lnTo>
                  <a:lnTo>
                    <a:pt x="1116" y="46"/>
                  </a:lnTo>
                  <a:lnTo>
                    <a:pt x="1128" y="36"/>
                  </a:lnTo>
                  <a:lnTo>
                    <a:pt x="1138" y="26"/>
                  </a:lnTo>
                  <a:lnTo>
                    <a:pt x="1146" y="18"/>
                  </a:lnTo>
                  <a:lnTo>
                    <a:pt x="1158" y="20"/>
                  </a:lnTo>
                  <a:lnTo>
                    <a:pt x="1168" y="22"/>
                  </a:lnTo>
                  <a:lnTo>
                    <a:pt x="1180" y="26"/>
                  </a:lnTo>
                  <a:lnTo>
                    <a:pt x="1180" y="30"/>
                  </a:lnTo>
                  <a:lnTo>
                    <a:pt x="1180" y="34"/>
                  </a:lnTo>
                  <a:lnTo>
                    <a:pt x="1192" y="36"/>
                  </a:lnTo>
                  <a:lnTo>
                    <a:pt x="1200" y="42"/>
                  </a:lnTo>
                  <a:lnTo>
                    <a:pt x="1204" y="50"/>
                  </a:lnTo>
                  <a:lnTo>
                    <a:pt x="1210" y="58"/>
                  </a:lnTo>
                  <a:lnTo>
                    <a:pt x="1216" y="64"/>
                  </a:lnTo>
                  <a:lnTo>
                    <a:pt x="1216" y="78"/>
                  </a:lnTo>
                  <a:lnTo>
                    <a:pt x="1216" y="92"/>
                  </a:lnTo>
                  <a:lnTo>
                    <a:pt x="1212" y="92"/>
                  </a:lnTo>
                  <a:lnTo>
                    <a:pt x="1208" y="94"/>
                  </a:lnTo>
                  <a:lnTo>
                    <a:pt x="1208" y="106"/>
                  </a:lnTo>
                  <a:lnTo>
                    <a:pt x="1208" y="118"/>
                  </a:lnTo>
                  <a:lnTo>
                    <a:pt x="1220" y="130"/>
                  </a:lnTo>
                  <a:lnTo>
                    <a:pt x="1230" y="144"/>
                  </a:lnTo>
                  <a:lnTo>
                    <a:pt x="1240" y="156"/>
                  </a:lnTo>
                  <a:lnTo>
                    <a:pt x="1254" y="166"/>
                  </a:lnTo>
                  <a:lnTo>
                    <a:pt x="1270" y="172"/>
                  </a:lnTo>
                  <a:lnTo>
                    <a:pt x="1276" y="154"/>
                  </a:lnTo>
                  <a:lnTo>
                    <a:pt x="1286" y="138"/>
                  </a:lnTo>
                  <a:lnTo>
                    <a:pt x="1300" y="124"/>
                  </a:lnTo>
                  <a:lnTo>
                    <a:pt x="1300" y="110"/>
                  </a:lnTo>
                  <a:lnTo>
                    <a:pt x="1300" y="98"/>
                  </a:lnTo>
                  <a:lnTo>
                    <a:pt x="1308" y="94"/>
                  </a:lnTo>
                  <a:lnTo>
                    <a:pt x="1316" y="90"/>
                  </a:lnTo>
                  <a:lnTo>
                    <a:pt x="1324" y="88"/>
                  </a:lnTo>
                  <a:lnTo>
                    <a:pt x="1332" y="86"/>
                  </a:lnTo>
                  <a:lnTo>
                    <a:pt x="1344" y="92"/>
                  </a:lnTo>
                  <a:lnTo>
                    <a:pt x="1358" y="92"/>
                  </a:lnTo>
                  <a:lnTo>
                    <a:pt x="1372" y="94"/>
                  </a:lnTo>
                  <a:lnTo>
                    <a:pt x="1376" y="82"/>
                  </a:lnTo>
                  <a:lnTo>
                    <a:pt x="1382" y="76"/>
                  </a:lnTo>
                  <a:lnTo>
                    <a:pt x="1390" y="70"/>
                  </a:lnTo>
                  <a:lnTo>
                    <a:pt x="1400" y="66"/>
                  </a:lnTo>
                  <a:lnTo>
                    <a:pt x="1406" y="62"/>
                  </a:lnTo>
                  <a:lnTo>
                    <a:pt x="1412" y="52"/>
                  </a:lnTo>
                  <a:lnTo>
                    <a:pt x="1432" y="52"/>
                  </a:lnTo>
                  <a:lnTo>
                    <a:pt x="1454" y="52"/>
                  </a:lnTo>
                  <a:lnTo>
                    <a:pt x="1460" y="58"/>
                  </a:lnTo>
                  <a:lnTo>
                    <a:pt x="1468" y="64"/>
                  </a:lnTo>
                  <a:lnTo>
                    <a:pt x="1476" y="68"/>
                  </a:lnTo>
                  <a:lnTo>
                    <a:pt x="1478" y="72"/>
                  </a:lnTo>
                  <a:lnTo>
                    <a:pt x="1478" y="76"/>
                  </a:lnTo>
                  <a:lnTo>
                    <a:pt x="1484" y="78"/>
                  </a:lnTo>
                  <a:lnTo>
                    <a:pt x="1490" y="78"/>
                  </a:lnTo>
                  <a:lnTo>
                    <a:pt x="1494" y="82"/>
                  </a:lnTo>
                  <a:lnTo>
                    <a:pt x="1500" y="86"/>
                  </a:lnTo>
                  <a:lnTo>
                    <a:pt x="1528" y="86"/>
                  </a:lnTo>
                  <a:lnTo>
                    <a:pt x="1556" y="86"/>
                  </a:lnTo>
                  <a:lnTo>
                    <a:pt x="1568" y="78"/>
                  </a:lnTo>
                  <a:lnTo>
                    <a:pt x="1582" y="78"/>
                  </a:lnTo>
                  <a:lnTo>
                    <a:pt x="1598" y="78"/>
                  </a:lnTo>
                  <a:lnTo>
                    <a:pt x="1598" y="74"/>
                  </a:lnTo>
                  <a:lnTo>
                    <a:pt x="1598" y="70"/>
                  </a:lnTo>
                  <a:lnTo>
                    <a:pt x="1618" y="68"/>
                  </a:lnTo>
                  <a:lnTo>
                    <a:pt x="1640" y="68"/>
                  </a:lnTo>
                  <a:lnTo>
                    <a:pt x="1644" y="64"/>
                  </a:lnTo>
                  <a:lnTo>
                    <a:pt x="1648" y="60"/>
                  </a:lnTo>
                  <a:lnTo>
                    <a:pt x="1714" y="60"/>
                  </a:lnTo>
                  <a:lnTo>
                    <a:pt x="1778" y="60"/>
                  </a:lnTo>
                  <a:lnTo>
                    <a:pt x="1788" y="66"/>
                  </a:lnTo>
                  <a:lnTo>
                    <a:pt x="1798" y="68"/>
                  </a:lnTo>
                  <a:lnTo>
                    <a:pt x="1810" y="68"/>
                  </a:lnTo>
                  <a:lnTo>
                    <a:pt x="1814" y="76"/>
                  </a:lnTo>
                  <a:lnTo>
                    <a:pt x="1820" y="84"/>
                  </a:lnTo>
                  <a:lnTo>
                    <a:pt x="1826" y="92"/>
                  </a:lnTo>
                  <a:lnTo>
                    <a:pt x="1830" y="102"/>
                  </a:lnTo>
                  <a:lnTo>
                    <a:pt x="1846" y="102"/>
                  </a:lnTo>
                  <a:lnTo>
                    <a:pt x="1856" y="108"/>
                  </a:lnTo>
                  <a:lnTo>
                    <a:pt x="1866" y="116"/>
                  </a:lnTo>
                  <a:lnTo>
                    <a:pt x="1878" y="126"/>
                  </a:lnTo>
                  <a:lnTo>
                    <a:pt x="1888" y="128"/>
                  </a:lnTo>
                  <a:lnTo>
                    <a:pt x="1898" y="130"/>
                  </a:lnTo>
                  <a:lnTo>
                    <a:pt x="1906" y="134"/>
                  </a:lnTo>
                  <a:lnTo>
                    <a:pt x="1910" y="136"/>
                  </a:lnTo>
                  <a:lnTo>
                    <a:pt x="1920" y="136"/>
                  </a:lnTo>
                  <a:lnTo>
                    <a:pt x="1934" y="136"/>
                  </a:lnTo>
                  <a:lnTo>
                    <a:pt x="1944" y="136"/>
                  </a:lnTo>
                  <a:lnTo>
                    <a:pt x="1948" y="134"/>
                  </a:lnTo>
                  <a:lnTo>
                    <a:pt x="1952" y="132"/>
                  </a:lnTo>
                  <a:lnTo>
                    <a:pt x="1958" y="128"/>
                  </a:lnTo>
                  <a:lnTo>
                    <a:pt x="2030" y="128"/>
                  </a:lnTo>
                  <a:lnTo>
                    <a:pt x="2102" y="128"/>
                  </a:lnTo>
                  <a:lnTo>
                    <a:pt x="2106" y="132"/>
                  </a:lnTo>
                  <a:lnTo>
                    <a:pt x="2110" y="134"/>
                  </a:lnTo>
                  <a:lnTo>
                    <a:pt x="2136" y="140"/>
                  </a:lnTo>
                  <a:lnTo>
                    <a:pt x="2158" y="146"/>
                  </a:lnTo>
                  <a:lnTo>
                    <a:pt x="2184" y="154"/>
                  </a:lnTo>
                  <a:lnTo>
                    <a:pt x="2184" y="156"/>
                  </a:lnTo>
                  <a:lnTo>
                    <a:pt x="2184" y="160"/>
                  </a:lnTo>
                  <a:lnTo>
                    <a:pt x="2188" y="160"/>
                  </a:lnTo>
                  <a:lnTo>
                    <a:pt x="2192" y="162"/>
                  </a:lnTo>
                  <a:lnTo>
                    <a:pt x="2196" y="162"/>
                  </a:lnTo>
                  <a:lnTo>
                    <a:pt x="2198" y="166"/>
                  </a:lnTo>
                  <a:lnTo>
                    <a:pt x="2202" y="168"/>
                  </a:lnTo>
                  <a:lnTo>
                    <a:pt x="2222" y="174"/>
                  </a:lnTo>
                  <a:lnTo>
                    <a:pt x="2240" y="180"/>
                  </a:lnTo>
                  <a:lnTo>
                    <a:pt x="2258" y="188"/>
                  </a:lnTo>
                  <a:lnTo>
                    <a:pt x="2258" y="192"/>
                  </a:lnTo>
                  <a:lnTo>
                    <a:pt x="2258" y="196"/>
                  </a:lnTo>
                  <a:lnTo>
                    <a:pt x="2276" y="198"/>
                  </a:lnTo>
                  <a:lnTo>
                    <a:pt x="2294" y="204"/>
                  </a:lnTo>
                  <a:lnTo>
                    <a:pt x="2294" y="244"/>
                  </a:lnTo>
                  <a:lnTo>
                    <a:pt x="2296" y="286"/>
                  </a:lnTo>
                  <a:lnTo>
                    <a:pt x="2300" y="290"/>
                  </a:lnTo>
                  <a:lnTo>
                    <a:pt x="2300" y="296"/>
                  </a:lnTo>
                  <a:lnTo>
                    <a:pt x="2302" y="302"/>
                  </a:lnTo>
                  <a:lnTo>
                    <a:pt x="2300" y="308"/>
                  </a:lnTo>
                  <a:lnTo>
                    <a:pt x="2298" y="314"/>
                  </a:lnTo>
                  <a:lnTo>
                    <a:pt x="2258" y="314"/>
                  </a:lnTo>
                  <a:lnTo>
                    <a:pt x="2230" y="314"/>
                  </a:lnTo>
                  <a:lnTo>
                    <a:pt x="2212" y="314"/>
                  </a:lnTo>
                  <a:lnTo>
                    <a:pt x="2200" y="316"/>
                  </a:lnTo>
                  <a:lnTo>
                    <a:pt x="2196" y="316"/>
                  </a:lnTo>
                  <a:lnTo>
                    <a:pt x="2194" y="316"/>
                  </a:lnTo>
                  <a:lnTo>
                    <a:pt x="2194" y="316"/>
                  </a:lnTo>
                  <a:lnTo>
                    <a:pt x="2190" y="330"/>
                  </a:lnTo>
                  <a:lnTo>
                    <a:pt x="2186" y="342"/>
                  </a:lnTo>
                  <a:lnTo>
                    <a:pt x="2184" y="356"/>
                  </a:lnTo>
                  <a:lnTo>
                    <a:pt x="2170" y="358"/>
                  </a:lnTo>
                  <a:lnTo>
                    <a:pt x="2156" y="358"/>
                  </a:lnTo>
                  <a:lnTo>
                    <a:pt x="2142" y="370"/>
                  </a:lnTo>
                  <a:lnTo>
                    <a:pt x="2128" y="382"/>
                  </a:lnTo>
                  <a:lnTo>
                    <a:pt x="2126" y="390"/>
                  </a:lnTo>
                  <a:lnTo>
                    <a:pt x="2124" y="394"/>
                  </a:lnTo>
                  <a:lnTo>
                    <a:pt x="2120" y="398"/>
                  </a:lnTo>
                  <a:lnTo>
                    <a:pt x="2116" y="398"/>
                  </a:lnTo>
                  <a:lnTo>
                    <a:pt x="2110" y="400"/>
                  </a:lnTo>
                  <a:lnTo>
                    <a:pt x="2104" y="412"/>
                  </a:lnTo>
                  <a:lnTo>
                    <a:pt x="2094" y="422"/>
                  </a:lnTo>
                  <a:lnTo>
                    <a:pt x="2084" y="432"/>
                  </a:lnTo>
                  <a:lnTo>
                    <a:pt x="2078" y="432"/>
                  </a:lnTo>
                  <a:lnTo>
                    <a:pt x="2072" y="432"/>
                  </a:lnTo>
                  <a:lnTo>
                    <a:pt x="2072" y="446"/>
                  </a:lnTo>
                  <a:lnTo>
                    <a:pt x="2072" y="462"/>
                  </a:lnTo>
                  <a:lnTo>
                    <a:pt x="2066" y="464"/>
                  </a:lnTo>
                  <a:lnTo>
                    <a:pt x="2060" y="466"/>
                  </a:lnTo>
                  <a:lnTo>
                    <a:pt x="2054" y="468"/>
                  </a:lnTo>
                  <a:lnTo>
                    <a:pt x="2046" y="468"/>
                  </a:lnTo>
                  <a:lnTo>
                    <a:pt x="2032" y="480"/>
                  </a:lnTo>
                  <a:lnTo>
                    <a:pt x="2018" y="492"/>
                  </a:lnTo>
                  <a:lnTo>
                    <a:pt x="2006" y="498"/>
                  </a:lnTo>
                  <a:lnTo>
                    <a:pt x="1994" y="510"/>
                  </a:lnTo>
                  <a:lnTo>
                    <a:pt x="1986" y="524"/>
                  </a:lnTo>
                  <a:lnTo>
                    <a:pt x="1980" y="540"/>
                  </a:lnTo>
                  <a:lnTo>
                    <a:pt x="1976" y="556"/>
                  </a:lnTo>
                  <a:lnTo>
                    <a:pt x="1972" y="560"/>
                  </a:lnTo>
                  <a:lnTo>
                    <a:pt x="1970" y="564"/>
                  </a:lnTo>
                  <a:lnTo>
                    <a:pt x="1970" y="570"/>
                  </a:lnTo>
                  <a:lnTo>
                    <a:pt x="1970" y="576"/>
                  </a:lnTo>
                  <a:lnTo>
                    <a:pt x="1976" y="578"/>
                  </a:lnTo>
                  <a:lnTo>
                    <a:pt x="1992" y="578"/>
                  </a:lnTo>
                  <a:lnTo>
                    <a:pt x="2014" y="578"/>
                  </a:lnTo>
                  <a:lnTo>
                    <a:pt x="2036" y="578"/>
                  </a:lnTo>
                  <a:lnTo>
                    <a:pt x="2052" y="578"/>
                  </a:lnTo>
                  <a:lnTo>
                    <a:pt x="2060" y="576"/>
                  </a:lnTo>
                  <a:lnTo>
                    <a:pt x="2062" y="574"/>
                  </a:lnTo>
                  <a:lnTo>
                    <a:pt x="2064" y="570"/>
                  </a:lnTo>
                  <a:lnTo>
                    <a:pt x="2088" y="570"/>
                  </a:lnTo>
                  <a:lnTo>
                    <a:pt x="2112" y="568"/>
                  </a:lnTo>
                  <a:lnTo>
                    <a:pt x="2138" y="568"/>
                  </a:lnTo>
                  <a:lnTo>
                    <a:pt x="2162" y="570"/>
                  </a:lnTo>
                  <a:lnTo>
                    <a:pt x="2182" y="578"/>
                  </a:lnTo>
                  <a:lnTo>
                    <a:pt x="2184" y="588"/>
                  </a:lnTo>
                  <a:lnTo>
                    <a:pt x="2184" y="594"/>
                  </a:lnTo>
                  <a:lnTo>
                    <a:pt x="2188" y="602"/>
                  </a:lnTo>
                  <a:lnTo>
                    <a:pt x="2192" y="608"/>
                  </a:lnTo>
                  <a:lnTo>
                    <a:pt x="2192" y="634"/>
                  </a:lnTo>
                  <a:lnTo>
                    <a:pt x="2194" y="660"/>
                  </a:lnTo>
                  <a:lnTo>
                    <a:pt x="2200" y="666"/>
                  </a:lnTo>
                  <a:lnTo>
                    <a:pt x="2206" y="672"/>
                  </a:lnTo>
                  <a:lnTo>
                    <a:pt x="2212" y="676"/>
                  </a:lnTo>
                  <a:lnTo>
                    <a:pt x="2220" y="678"/>
                  </a:lnTo>
                  <a:lnTo>
                    <a:pt x="2220" y="684"/>
                  </a:lnTo>
                  <a:lnTo>
                    <a:pt x="2224" y="690"/>
                  </a:lnTo>
                  <a:lnTo>
                    <a:pt x="2228" y="694"/>
                  </a:lnTo>
                  <a:lnTo>
                    <a:pt x="2234" y="698"/>
                  </a:lnTo>
                  <a:lnTo>
                    <a:pt x="2238" y="700"/>
                  </a:lnTo>
                  <a:lnTo>
                    <a:pt x="2238" y="710"/>
                  </a:lnTo>
                  <a:lnTo>
                    <a:pt x="2240" y="722"/>
                  </a:lnTo>
                  <a:lnTo>
                    <a:pt x="2244" y="722"/>
                  </a:lnTo>
                  <a:lnTo>
                    <a:pt x="2248" y="722"/>
                  </a:lnTo>
                  <a:lnTo>
                    <a:pt x="2248" y="728"/>
                  </a:lnTo>
                  <a:lnTo>
                    <a:pt x="2244" y="734"/>
                  </a:lnTo>
                  <a:lnTo>
                    <a:pt x="2240" y="738"/>
                  </a:lnTo>
                  <a:lnTo>
                    <a:pt x="2240" y="754"/>
                  </a:lnTo>
                  <a:lnTo>
                    <a:pt x="2240" y="770"/>
                  </a:lnTo>
                  <a:lnTo>
                    <a:pt x="2252" y="778"/>
                  </a:lnTo>
                  <a:lnTo>
                    <a:pt x="2266" y="780"/>
                  </a:lnTo>
                  <a:lnTo>
                    <a:pt x="2282" y="782"/>
                  </a:lnTo>
                  <a:lnTo>
                    <a:pt x="2284" y="784"/>
                  </a:lnTo>
                  <a:lnTo>
                    <a:pt x="2284" y="786"/>
                  </a:lnTo>
                  <a:lnTo>
                    <a:pt x="2286" y="786"/>
                  </a:lnTo>
                  <a:lnTo>
                    <a:pt x="2290" y="788"/>
                  </a:lnTo>
                  <a:lnTo>
                    <a:pt x="2294" y="790"/>
                  </a:lnTo>
                  <a:lnTo>
                    <a:pt x="2294" y="792"/>
                  </a:lnTo>
                  <a:lnTo>
                    <a:pt x="2296" y="798"/>
                  </a:lnTo>
                  <a:lnTo>
                    <a:pt x="2308" y="802"/>
                  </a:lnTo>
                  <a:lnTo>
                    <a:pt x="2320" y="808"/>
                  </a:lnTo>
                  <a:lnTo>
                    <a:pt x="2330" y="818"/>
                  </a:lnTo>
                  <a:lnTo>
                    <a:pt x="2332" y="840"/>
                  </a:lnTo>
                  <a:lnTo>
                    <a:pt x="2332" y="862"/>
                  </a:lnTo>
                  <a:lnTo>
                    <a:pt x="2336" y="868"/>
                  </a:lnTo>
                  <a:lnTo>
                    <a:pt x="2340" y="874"/>
                  </a:lnTo>
                  <a:lnTo>
                    <a:pt x="2342" y="880"/>
                  </a:lnTo>
                  <a:lnTo>
                    <a:pt x="2350" y="882"/>
                  </a:lnTo>
                  <a:lnTo>
                    <a:pt x="2356" y="884"/>
                  </a:lnTo>
                  <a:lnTo>
                    <a:pt x="2362" y="888"/>
                  </a:lnTo>
                  <a:lnTo>
                    <a:pt x="2368" y="890"/>
                  </a:lnTo>
                  <a:lnTo>
                    <a:pt x="2370" y="898"/>
                  </a:lnTo>
                  <a:lnTo>
                    <a:pt x="2372" y="906"/>
                  </a:lnTo>
                  <a:lnTo>
                    <a:pt x="2374" y="910"/>
                  </a:lnTo>
                  <a:lnTo>
                    <a:pt x="2378" y="912"/>
                  </a:lnTo>
                  <a:lnTo>
                    <a:pt x="2384" y="916"/>
                  </a:lnTo>
                  <a:lnTo>
                    <a:pt x="2392" y="918"/>
                  </a:lnTo>
                  <a:lnTo>
                    <a:pt x="2408" y="936"/>
                  </a:lnTo>
                  <a:lnTo>
                    <a:pt x="2422" y="954"/>
                  </a:lnTo>
                  <a:lnTo>
                    <a:pt x="2424" y="960"/>
                  </a:lnTo>
                  <a:lnTo>
                    <a:pt x="2426" y="964"/>
                  </a:lnTo>
                  <a:lnTo>
                    <a:pt x="2428" y="966"/>
                  </a:lnTo>
                  <a:lnTo>
                    <a:pt x="2428" y="968"/>
                  </a:lnTo>
                  <a:lnTo>
                    <a:pt x="2430" y="970"/>
                  </a:lnTo>
                  <a:lnTo>
                    <a:pt x="2432" y="972"/>
                  </a:lnTo>
                  <a:lnTo>
                    <a:pt x="2432" y="992"/>
                  </a:lnTo>
                  <a:lnTo>
                    <a:pt x="2432" y="1014"/>
                  </a:lnTo>
                  <a:lnTo>
                    <a:pt x="2430" y="1016"/>
                  </a:lnTo>
                  <a:lnTo>
                    <a:pt x="2426" y="1018"/>
                  </a:lnTo>
                  <a:lnTo>
                    <a:pt x="2396" y="1018"/>
                  </a:lnTo>
                  <a:lnTo>
                    <a:pt x="2364" y="1018"/>
                  </a:lnTo>
                  <a:lnTo>
                    <a:pt x="2360" y="1014"/>
                  </a:lnTo>
                  <a:lnTo>
                    <a:pt x="2358" y="1010"/>
                  </a:lnTo>
                  <a:lnTo>
                    <a:pt x="2352" y="1010"/>
                  </a:lnTo>
                  <a:lnTo>
                    <a:pt x="2340" y="1008"/>
                  </a:lnTo>
                  <a:lnTo>
                    <a:pt x="2324" y="1008"/>
                  </a:lnTo>
                  <a:lnTo>
                    <a:pt x="2310" y="1010"/>
                  </a:lnTo>
                  <a:lnTo>
                    <a:pt x="2306" y="1010"/>
                  </a:lnTo>
                  <a:lnTo>
                    <a:pt x="2298" y="1020"/>
                  </a:lnTo>
                  <a:lnTo>
                    <a:pt x="2294" y="1030"/>
                  </a:lnTo>
                  <a:lnTo>
                    <a:pt x="2294" y="1044"/>
                  </a:lnTo>
                  <a:lnTo>
                    <a:pt x="2260" y="1044"/>
                  </a:lnTo>
                  <a:lnTo>
                    <a:pt x="2226" y="1044"/>
                  </a:lnTo>
                  <a:lnTo>
                    <a:pt x="2218" y="1036"/>
                  </a:lnTo>
                  <a:lnTo>
                    <a:pt x="2210" y="1028"/>
                  </a:lnTo>
                  <a:lnTo>
                    <a:pt x="2204" y="1026"/>
                  </a:lnTo>
                  <a:lnTo>
                    <a:pt x="2200" y="1026"/>
                  </a:lnTo>
                  <a:lnTo>
                    <a:pt x="2198" y="1024"/>
                  </a:lnTo>
                  <a:lnTo>
                    <a:pt x="2196" y="1024"/>
                  </a:lnTo>
                  <a:lnTo>
                    <a:pt x="2194" y="1022"/>
                  </a:lnTo>
                  <a:lnTo>
                    <a:pt x="2190" y="1020"/>
                  </a:lnTo>
                  <a:lnTo>
                    <a:pt x="2190" y="1018"/>
                  </a:lnTo>
                  <a:lnTo>
                    <a:pt x="2190" y="1018"/>
                  </a:lnTo>
                  <a:lnTo>
                    <a:pt x="2158" y="1018"/>
                  </a:lnTo>
                  <a:lnTo>
                    <a:pt x="2126" y="1018"/>
                  </a:lnTo>
                  <a:lnTo>
                    <a:pt x="2126" y="1030"/>
                  </a:lnTo>
                  <a:lnTo>
                    <a:pt x="2126" y="1044"/>
                  </a:lnTo>
                  <a:lnTo>
                    <a:pt x="2122" y="1050"/>
                  </a:lnTo>
                  <a:lnTo>
                    <a:pt x="2116" y="1054"/>
                  </a:lnTo>
                  <a:lnTo>
                    <a:pt x="2112" y="1060"/>
                  </a:lnTo>
                  <a:lnTo>
                    <a:pt x="2108" y="1066"/>
                  </a:lnTo>
                  <a:lnTo>
                    <a:pt x="2076" y="1066"/>
                  </a:lnTo>
                  <a:lnTo>
                    <a:pt x="2044" y="1066"/>
                  </a:lnTo>
                  <a:lnTo>
                    <a:pt x="2042" y="1064"/>
                  </a:lnTo>
                  <a:lnTo>
                    <a:pt x="2042" y="1060"/>
                  </a:lnTo>
                  <a:lnTo>
                    <a:pt x="2022" y="1054"/>
                  </a:lnTo>
                  <a:lnTo>
                    <a:pt x="2004" y="1048"/>
                  </a:lnTo>
                  <a:lnTo>
                    <a:pt x="1984" y="1042"/>
                  </a:lnTo>
                  <a:lnTo>
                    <a:pt x="1976" y="1036"/>
                  </a:lnTo>
                  <a:lnTo>
                    <a:pt x="1968" y="1030"/>
                  </a:lnTo>
                  <a:lnTo>
                    <a:pt x="1968" y="1024"/>
                  </a:lnTo>
                  <a:lnTo>
                    <a:pt x="1968" y="1018"/>
                  </a:lnTo>
                  <a:lnTo>
                    <a:pt x="1964" y="1018"/>
                  </a:lnTo>
                  <a:lnTo>
                    <a:pt x="1960" y="1018"/>
                  </a:lnTo>
                  <a:lnTo>
                    <a:pt x="1958" y="1014"/>
                  </a:lnTo>
                  <a:lnTo>
                    <a:pt x="1958" y="1010"/>
                  </a:lnTo>
                  <a:lnTo>
                    <a:pt x="1950" y="1008"/>
                  </a:lnTo>
                  <a:lnTo>
                    <a:pt x="1944" y="1008"/>
                  </a:lnTo>
                  <a:lnTo>
                    <a:pt x="1940" y="1006"/>
                  </a:lnTo>
                  <a:lnTo>
                    <a:pt x="1936" y="1006"/>
                  </a:lnTo>
                  <a:lnTo>
                    <a:pt x="1936" y="1006"/>
                  </a:lnTo>
                  <a:lnTo>
                    <a:pt x="1934" y="1006"/>
                  </a:lnTo>
                  <a:lnTo>
                    <a:pt x="1932" y="1004"/>
                  </a:lnTo>
                  <a:lnTo>
                    <a:pt x="1932" y="998"/>
                  </a:lnTo>
                  <a:lnTo>
                    <a:pt x="1932" y="992"/>
                  </a:lnTo>
                  <a:lnTo>
                    <a:pt x="1906" y="988"/>
                  </a:lnTo>
                  <a:lnTo>
                    <a:pt x="1882" y="980"/>
                  </a:lnTo>
                  <a:lnTo>
                    <a:pt x="1856" y="974"/>
                  </a:lnTo>
                  <a:lnTo>
                    <a:pt x="1856" y="966"/>
                  </a:lnTo>
                  <a:lnTo>
                    <a:pt x="1856" y="960"/>
                  </a:lnTo>
                  <a:lnTo>
                    <a:pt x="1850" y="958"/>
                  </a:lnTo>
                  <a:lnTo>
                    <a:pt x="1844" y="956"/>
                  </a:lnTo>
                  <a:lnTo>
                    <a:pt x="1838" y="952"/>
                  </a:lnTo>
                  <a:lnTo>
                    <a:pt x="1834" y="948"/>
                  </a:lnTo>
                  <a:lnTo>
                    <a:pt x="1828" y="944"/>
                  </a:lnTo>
                  <a:lnTo>
                    <a:pt x="1820" y="942"/>
                  </a:lnTo>
                  <a:lnTo>
                    <a:pt x="1810" y="942"/>
                  </a:lnTo>
                  <a:lnTo>
                    <a:pt x="1810" y="946"/>
                  </a:lnTo>
                  <a:lnTo>
                    <a:pt x="1810" y="950"/>
                  </a:lnTo>
                  <a:lnTo>
                    <a:pt x="1802" y="950"/>
                  </a:lnTo>
                  <a:lnTo>
                    <a:pt x="1792" y="950"/>
                  </a:lnTo>
                  <a:lnTo>
                    <a:pt x="1792" y="954"/>
                  </a:lnTo>
                  <a:lnTo>
                    <a:pt x="1792" y="960"/>
                  </a:lnTo>
                  <a:lnTo>
                    <a:pt x="1782" y="962"/>
                  </a:lnTo>
                  <a:lnTo>
                    <a:pt x="1768" y="968"/>
                  </a:lnTo>
                  <a:lnTo>
                    <a:pt x="1758" y="974"/>
                  </a:lnTo>
                  <a:lnTo>
                    <a:pt x="1736" y="974"/>
                  </a:lnTo>
                  <a:lnTo>
                    <a:pt x="1716" y="974"/>
                  </a:lnTo>
                  <a:lnTo>
                    <a:pt x="1712" y="972"/>
                  </a:lnTo>
                  <a:lnTo>
                    <a:pt x="1710" y="972"/>
                  </a:lnTo>
                  <a:lnTo>
                    <a:pt x="1704" y="956"/>
                  </a:lnTo>
                  <a:lnTo>
                    <a:pt x="1692" y="946"/>
                  </a:lnTo>
                  <a:lnTo>
                    <a:pt x="1678" y="942"/>
                  </a:lnTo>
                  <a:lnTo>
                    <a:pt x="1662" y="944"/>
                  </a:lnTo>
                  <a:lnTo>
                    <a:pt x="1644" y="960"/>
                  </a:lnTo>
                  <a:lnTo>
                    <a:pt x="1626" y="976"/>
                  </a:lnTo>
                  <a:lnTo>
                    <a:pt x="1626" y="982"/>
                  </a:lnTo>
                  <a:lnTo>
                    <a:pt x="1624" y="986"/>
                  </a:lnTo>
                  <a:lnTo>
                    <a:pt x="1622" y="990"/>
                  </a:lnTo>
                  <a:lnTo>
                    <a:pt x="1618" y="990"/>
                  </a:lnTo>
                  <a:lnTo>
                    <a:pt x="1614" y="992"/>
                  </a:lnTo>
                  <a:lnTo>
                    <a:pt x="1608" y="994"/>
                  </a:lnTo>
                  <a:lnTo>
                    <a:pt x="1600" y="1000"/>
                  </a:lnTo>
                  <a:lnTo>
                    <a:pt x="1594" y="1004"/>
                  </a:lnTo>
                  <a:lnTo>
                    <a:pt x="1588" y="1008"/>
                  </a:lnTo>
                  <a:lnTo>
                    <a:pt x="1580" y="1010"/>
                  </a:lnTo>
                  <a:lnTo>
                    <a:pt x="1562" y="1020"/>
                  </a:lnTo>
                  <a:lnTo>
                    <a:pt x="1542" y="1026"/>
                  </a:lnTo>
                  <a:lnTo>
                    <a:pt x="1522" y="1034"/>
                  </a:lnTo>
                  <a:lnTo>
                    <a:pt x="1522" y="1030"/>
                  </a:lnTo>
                  <a:lnTo>
                    <a:pt x="1522" y="1028"/>
                  </a:lnTo>
                  <a:lnTo>
                    <a:pt x="1506" y="1024"/>
                  </a:lnTo>
                  <a:lnTo>
                    <a:pt x="1492" y="1022"/>
                  </a:lnTo>
                  <a:lnTo>
                    <a:pt x="1476" y="1020"/>
                  </a:lnTo>
                  <a:lnTo>
                    <a:pt x="1474" y="1022"/>
                  </a:lnTo>
                  <a:lnTo>
                    <a:pt x="1472" y="1024"/>
                  </a:lnTo>
                  <a:lnTo>
                    <a:pt x="1470" y="1024"/>
                  </a:lnTo>
                  <a:lnTo>
                    <a:pt x="1466" y="1026"/>
                  </a:lnTo>
                  <a:lnTo>
                    <a:pt x="1458" y="1026"/>
                  </a:lnTo>
                  <a:lnTo>
                    <a:pt x="1458" y="1030"/>
                  </a:lnTo>
                  <a:lnTo>
                    <a:pt x="1458" y="1034"/>
                  </a:lnTo>
                  <a:lnTo>
                    <a:pt x="1450" y="1034"/>
                  </a:lnTo>
                  <a:lnTo>
                    <a:pt x="1440" y="1034"/>
                  </a:lnTo>
                  <a:lnTo>
                    <a:pt x="1440" y="1038"/>
                  </a:lnTo>
                  <a:lnTo>
                    <a:pt x="1440" y="1044"/>
                  </a:lnTo>
                  <a:lnTo>
                    <a:pt x="1402" y="1044"/>
                  </a:lnTo>
                  <a:lnTo>
                    <a:pt x="1366" y="1044"/>
                  </a:lnTo>
                  <a:lnTo>
                    <a:pt x="1366" y="1048"/>
                  </a:lnTo>
                  <a:lnTo>
                    <a:pt x="1366" y="1052"/>
                  </a:lnTo>
                  <a:lnTo>
                    <a:pt x="1350" y="1056"/>
                  </a:lnTo>
                  <a:lnTo>
                    <a:pt x="1334" y="1066"/>
                  </a:lnTo>
                  <a:lnTo>
                    <a:pt x="1318" y="1078"/>
                  </a:lnTo>
                  <a:lnTo>
                    <a:pt x="1304" y="1094"/>
                  </a:lnTo>
                  <a:lnTo>
                    <a:pt x="1298" y="1106"/>
                  </a:lnTo>
                  <a:lnTo>
                    <a:pt x="1292" y="1118"/>
                  </a:lnTo>
                  <a:lnTo>
                    <a:pt x="1290" y="1136"/>
                  </a:lnTo>
                  <a:lnTo>
                    <a:pt x="1290" y="1158"/>
                  </a:lnTo>
                  <a:lnTo>
                    <a:pt x="1290" y="1176"/>
                  </a:lnTo>
                  <a:lnTo>
                    <a:pt x="1290" y="1192"/>
                  </a:lnTo>
                  <a:lnTo>
                    <a:pt x="1284" y="1196"/>
                  </a:lnTo>
                  <a:lnTo>
                    <a:pt x="1280" y="1200"/>
                  </a:lnTo>
                  <a:lnTo>
                    <a:pt x="1274" y="1202"/>
                  </a:lnTo>
                  <a:lnTo>
                    <a:pt x="1270" y="1202"/>
                  </a:lnTo>
                  <a:lnTo>
                    <a:pt x="1262" y="1204"/>
                  </a:lnTo>
                  <a:lnTo>
                    <a:pt x="1262" y="1192"/>
                  </a:lnTo>
                  <a:lnTo>
                    <a:pt x="1260" y="1180"/>
                  </a:lnTo>
                  <a:lnTo>
                    <a:pt x="1256" y="1180"/>
                  </a:lnTo>
                  <a:lnTo>
                    <a:pt x="1254" y="1178"/>
                  </a:lnTo>
                  <a:lnTo>
                    <a:pt x="1252" y="1174"/>
                  </a:lnTo>
                  <a:lnTo>
                    <a:pt x="1248" y="1170"/>
                  </a:lnTo>
                  <a:lnTo>
                    <a:pt x="1244" y="1166"/>
                  </a:lnTo>
                  <a:lnTo>
                    <a:pt x="1240" y="1162"/>
                  </a:lnTo>
                  <a:lnTo>
                    <a:pt x="1236" y="1158"/>
                  </a:lnTo>
                  <a:lnTo>
                    <a:pt x="1234" y="1150"/>
                  </a:lnTo>
                  <a:lnTo>
                    <a:pt x="1234" y="1144"/>
                  </a:lnTo>
                  <a:lnTo>
                    <a:pt x="1230" y="1144"/>
                  </a:lnTo>
                  <a:lnTo>
                    <a:pt x="1226" y="1144"/>
                  </a:lnTo>
                  <a:lnTo>
                    <a:pt x="1226" y="1128"/>
                  </a:lnTo>
                  <a:lnTo>
                    <a:pt x="1226" y="1110"/>
                  </a:lnTo>
                  <a:lnTo>
                    <a:pt x="1208" y="1106"/>
                  </a:lnTo>
                  <a:lnTo>
                    <a:pt x="1198" y="1094"/>
                  </a:lnTo>
                  <a:lnTo>
                    <a:pt x="1190" y="1078"/>
                  </a:lnTo>
                  <a:lnTo>
                    <a:pt x="1186" y="1060"/>
                  </a:lnTo>
                  <a:lnTo>
                    <a:pt x="1182" y="1058"/>
                  </a:lnTo>
                  <a:lnTo>
                    <a:pt x="1180" y="1054"/>
                  </a:lnTo>
                  <a:lnTo>
                    <a:pt x="1180" y="1052"/>
                  </a:lnTo>
                  <a:lnTo>
                    <a:pt x="1178" y="1048"/>
                  </a:lnTo>
                  <a:lnTo>
                    <a:pt x="1178" y="1044"/>
                  </a:lnTo>
                  <a:lnTo>
                    <a:pt x="1174" y="1042"/>
                  </a:lnTo>
                  <a:lnTo>
                    <a:pt x="1170" y="1042"/>
                  </a:lnTo>
                  <a:lnTo>
                    <a:pt x="1170" y="1038"/>
                  </a:lnTo>
                  <a:lnTo>
                    <a:pt x="1166" y="1034"/>
                  </a:lnTo>
                  <a:lnTo>
                    <a:pt x="1162" y="1030"/>
                  </a:lnTo>
                  <a:lnTo>
                    <a:pt x="1158" y="1028"/>
                  </a:lnTo>
                  <a:lnTo>
                    <a:pt x="1154" y="1028"/>
                  </a:lnTo>
                  <a:lnTo>
                    <a:pt x="1148" y="1028"/>
                  </a:lnTo>
                  <a:lnTo>
                    <a:pt x="1144" y="1028"/>
                  </a:lnTo>
                  <a:lnTo>
                    <a:pt x="1142" y="1034"/>
                  </a:lnTo>
                  <a:lnTo>
                    <a:pt x="1140" y="1038"/>
                  </a:lnTo>
                  <a:lnTo>
                    <a:pt x="1136" y="1040"/>
                  </a:lnTo>
                  <a:lnTo>
                    <a:pt x="1130" y="1044"/>
                  </a:lnTo>
                  <a:lnTo>
                    <a:pt x="1124" y="1044"/>
                  </a:lnTo>
                  <a:lnTo>
                    <a:pt x="1122" y="1052"/>
                  </a:lnTo>
                  <a:lnTo>
                    <a:pt x="1118" y="1060"/>
                  </a:lnTo>
                  <a:lnTo>
                    <a:pt x="1116" y="1068"/>
                  </a:lnTo>
                  <a:lnTo>
                    <a:pt x="1112" y="1076"/>
                  </a:lnTo>
                  <a:lnTo>
                    <a:pt x="1098" y="1076"/>
                  </a:lnTo>
                  <a:lnTo>
                    <a:pt x="1088" y="1076"/>
                  </a:lnTo>
                  <a:lnTo>
                    <a:pt x="1080" y="1072"/>
                  </a:lnTo>
                  <a:lnTo>
                    <a:pt x="1074" y="1060"/>
                  </a:lnTo>
                  <a:lnTo>
                    <a:pt x="1052" y="1040"/>
                  </a:lnTo>
                  <a:lnTo>
                    <a:pt x="1028" y="1020"/>
                  </a:lnTo>
                  <a:lnTo>
                    <a:pt x="1016" y="1020"/>
                  </a:lnTo>
                  <a:lnTo>
                    <a:pt x="1002" y="1018"/>
                  </a:lnTo>
                  <a:lnTo>
                    <a:pt x="1002" y="1014"/>
                  </a:lnTo>
                  <a:lnTo>
                    <a:pt x="1002" y="1010"/>
                  </a:lnTo>
                  <a:lnTo>
                    <a:pt x="982" y="1010"/>
                  </a:lnTo>
                  <a:lnTo>
                    <a:pt x="964" y="1010"/>
                  </a:lnTo>
                  <a:lnTo>
                    <a:pt x="964" y="1006"/>
                  </a:lnTo>
                  <a:lnTo>
                    <a:pt x="964" y="1002"/>
                  </a:lnTo>
                  <a:lnTo>
                    <a:pt x="958" y="1000"/>
                  </a:lnTo>
                  <a:lnTo>
                    <a:pt x="954" y="1000"/>
                  </a:lnTo>
                  <a:lnTo>
                    <a:pt x="948" y="996"/>
                  </a:lnTo>
                  <a:lnTo>
                    <a:pt x="944" y="994"/>
                  </a:lnTo>
                  <a:lnTo>
                    <a:pt x="898" y="992"/>
                  </a:lnTo>
                  <a:lnTo>
                    <a:pt x="854" y="992"/>
                  </a:lnTo>
                  <a:close/>
                </a:path>
              </a:pathLst>
            </a:custGeom>
            <a:solidFill>
              <a:srgbClr val="356E8D">
                <a:alpha val="75000"/>
              </a:srgbClr>
            </a:solidFill>
            <a:ln w="12700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1727054" y="1719815"/>
              <a:ext cx="2585241" cy="1687938"/>
            </a:xfrm>
            <a:custGeom>
              <a:avLst/>
              <a:gdLst>
                <a:gd name="T0" fmla="*/ 1308 w 2190"/>
                <a:gd name="T1" fmla="*/ 1218 h 1430"/>
                <a:gd name="T2" fmla="*/ 1220 w 2190"/>
                <a:gd name="T3" fmla="*/ 1108 h 1430"/>
                <a:gd name="T4" fmla="*/ 1020 w 2190"/>
                <a:gd name="T5" fmla="*/ 1094 h 1430"/>
                <a:gd name="T6" fmla="*/ 960 w 2190"/>
                <a:gd name="T7" fmla="*/ 1116 h 1430"/>
                <a:gd name="T8" fmla="*/ 908 w 2190"/>
                <a:gd name="T9" fmla="*/ 1102 h 1430"/>
                <a:gd name="T10" fmla="*/ 816 w 2190"/>
                <a:gd name="T11" fmla="*/ 1074 h 1430"/>
                <a:gd name="T12" fmla="*/ 778 w 2190"/>
                <a:gd name="T13" fmla="*/ 986 h 1430"/>
                <a:gd name="T14" fmla="*/ 688 w 2190"/>
                <a:gd name="T15" fmla="*/ 1024 h 1430"/>
                <a:gd name="T16" fmla="*/ 544 w 2190"/>
                <a:gd name="T17" fmla="*/ 1022 h 1430"/>
                <a:gd name="T18" fmla="*/ 442 w 2190"/>
                <a:gd name="T19" fmla="*/ 986 h 1430"/>
                <a:gd name="T20" fmla="*/ 336 w 2190"/>
                <a:gd name="T21" fmla="*/ 906 h 1430"/>
                <a:gd name="T22" fmla="*/ 266 w 2190"/>
                <a:gd name="T23" fmla="*/ 836 h 1430"/>
                <a:gd name="T24" fmla="*/ 202 w 2190"/>
                <a:gd name="T25" fmla="*/ 802 h 1430"/>
                <a:gd name="T26" fmla="*/ 126 w 2190"/>
                <a:gd name="T27" fmla="*/ 754 h 1430"/>
                <a:gd name="T28" fmla="*/ 90 w 2190"/>
                <a:gd name="T29" fmla="*/ 634 h 1430"/>
                <a:gd name="T30" fmla="*/ 46 w 2190"/>
                <a:gd name="T31" fmla="*/ 526 h 1430"/>
                <a:gd name="T32" fmla="*/ 8 w 2190"/>
                <a:gd name="T33" fmla="*/ 464 h 1430"/>
                <a:gd name="T34" fmla="*/ 16 w 2190"/>
                <a:gd name="T35" fmla="*/ 234 h 1430"/>
                <a:gd name="T36" fmla="*/ 72 w 2190"/>
                <a:gd name="T37" fmla="*/ 180 h 1430"/>
                <a:gd name="T38" fmla="*/ 142 w 2190"/>
                <a:gd name="T39" fmla="*/ 132 h 1430"/>
                <a:gd name="T40" fmla="*/ 166 w 2190"/>
                <a:gd name="T41" fmla="*/ 100 h 1430"/>
                <a:gd name="T42" fmla="*/ 204 w 2190"/>
                <a:gd name="T43" fmla="*/ 12 h 1430"/>
                <a:gd name="T44" fmla="*/ 362 w 2190"/>
                <a:gd name="T45" fmla="*/ 44 h 1430"/>
                <a:gd name="T46" fmla="*/ 436 w 2190"/>
                <a:gd name="T47" fmla="*/ 82 h 1430"/>
                <a:gd name="T48" fmla="*/ 494 w 2190"/>
                <a:gd name="T49" fmla="*/ 106 h 1430"/>
                <a:gd name="T50" fmla="*/ 530 w 2190"/>
                <a:gd name="T51" fmla="*/ 160 h 1430"/>
                <a:gd name="T52" fmla="*/ 432 w 2190"/>
                <a:gd name="T53" fmla="*/ 216 h 1430"/>
                <a:gd name="T54" fmla="*/ 390 w 2190"/>
                <a:gd name="T55" fmla="*/ 264 h 1430"/>
                <a:gd name="T56" fmla="*/ 424 w 2190"/>
                <a:gd name="T57" fmla="*/ 356 h 1430"/>
                <a:gd name="T58" fmla="*/ 542 w 2190"/>
                <a:gd name="T59" fmla="*/ 358 h 1430"/>
                <a:gd name="T60" fmla="*/ 860 w 2190"/>
                <a:gd name="T61" fmla="*/ 358 h 1430"/>
                <a:gd name="T62" fmla="*/ 942 w 2190"/>
                <a:gd name="T63" fmla="*/ 388 h 1430"/>
                <a:gd name="T64" fmla="*/ 1024 w 2190"/>
                <a:gd name="T65" fmla="*/ 428 h 1430"/>
                <a:gd name="T66" fmla="*/ 1098 w 2190"/>
                <a:gd name="T67" fmla="*/ 414 h 1430"/>
                <a:gd name="T68" fmla="*/ 1236 w 2190"/>
                <a:gd name="T69" fmla="*/ 448 h 1430"/>
                <a:gd name="T70" fmla="*/ 1366 w 2190"/>
                <a:gd name="T71" fmla="*/ 504 h 1430"/>
                <a:gd name="T72" fmla="*/ 1512 w 2190"/>
                <a:gd name="T73" fmla="*/ 480 h 1430"/>
                <a:gd name="T74" fmla="*/ 1648 w 2190"/>
                <a:gd name="T75" fmla="*/ 440 h 1430"/>
                <a:gd name="T76" fmla="*/ 1732 w 2190"/>
                <a:gd name="T77" fmla="*/ 456 h 1430"/>
                <a:gd name="T78" fmla="*/ 1890 w 2190"/>
                <a:gd name="T79" fmla="*/ 480 h 1430"/>
                <a:gd name="T80" fmla="*/ 2146 w 2190"/>
                <a:gd name="T81" fmla="*/ 486 h 1430"/>
                <a:gd name="T82" fmla="*/ 2156 w 2190"/>
                <a:gd name="T83" fmla="*/ 534 h 1430"/>
                <a:gd name="T84" fmla="*/ 2148 w 2190"/>
                <a:gd name="T85" fmla="*/ 640 h 1430"/>
                <a:gd name="T86" fmla="*/ 2138 w 2190"/>
                <a:gd name="T87" fmla="*/ 726 h 1430"/>
                <a:gd name="T88" fmla="*/ 2174 w 2190"/>
                <a:gd name="T89" fmla="*/ 766 h 1430"/>
                <a:gd name="T90" fmla="*/ 2174 w 2190"/>
                <a:gd name="T91" fmla="*/ 838 h 1430"/>
                <a:gd name="T92" fmla="*/ 2128 w 2190"/>
                <a:gd name="T93" fmla="*/ 872 h 1430"/>
                <a:gd name="T94" fmla="*/ 2074 w 2190"/>
                <a:gd name="T95" fmla="*/ 940 h 1430"/>
                <a:gd name="T96" fmla="*/ 2034 w 2190"/>
                <a:gd name="T97" fmla="*/ 988 h 1430"/>
                <a:gd name="T98" fmla="*/ 1966 w 2190"/>
                <a:gd name="T99" fmla="*/ 1142 h 1430"/>
                <a:gd name="T100" fmla="*/ 1952 w 2190"/>
                <a:gd name="T101" fmla="*/ 1240 h 1430"/>
                <a:gd name="T102" fmla="*/ 2020 w 2190"/>
                <a:gd name="T103" fmla="*/ 1294 h 1430"/>
                <a:gd name="T104" fmla="*/ 2010 w 2190"/>
                <a:gd name="T105" fmla="*/ 1354 h 1430"/>
                <a:gd name="T106" fmla="*/ 1806 w 2190"/>
                <a:gd name="T107" fmla="*/ 1418 h 1430"/>
                <a:gd name="T108" fmla="*/ 1700 w 2190"/>
                <a:gd name="T109" fmla="*/ 1378 h 1430"/>
                <a:gd name="T110" fmla="*/ 1604 w 2190"/>
                <a:gd name="T111" fmla="*/ 1378 h 1430"/>
                <a:gd name="T112" fmla="*/ 1482 w 2190"/>
                <a:gd name="T113" fmla="*/ 1422 h 1430"/>
                <a:gd name="T114" fmla="*/ 1374 w 2190"/>
                <a:gd name="T115" fmla="*/ 1372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190" h="1430">
                  <a:moveTo>
                    <a:pt x="1374" y="1372"/>
                  </a:moveTo>
                  <a:lnTo>
                    <a:pt x="1372" y="1304"/>
                  </a:lnTo>
                  <a:lnTo>
                    <a:pt x="1372" y="1236"/>
                  </a:lnTo>
                  <a:lnTo>
                    <a:pt x="1348" y="1234"/>
                  </a:lnTo>
                  <a:lnTo>
                    <a:pt x="1324" y="1234"/>
                  </a:lnTo>
                  <a:lnTo>
                    <a:pt x="1320" y="1230"/>
                  </a:lnTo>
                  <a:lnTo>
                    <a:pt x="1318" y="1228"/>
                  </a:lnTo>
                  <a:lnTo>
                    <a:pt x="1314" y="1228"/>
                  </a:lnTo>
                  <a:lnTo>
                    <a:pt x="1308" y="1226"/>
                  </a:lnTo>
                  <a:lnTo>
                    <a:pt x="1308" y="1218"/>
                  </a:lnTo>
                  <a:lnTo>
                    <a:pt x="1308" y="1210"/>
                  </a:lnTo>
                  <a:lnTo>
                    <a:pt x="1296" y="1204"/>
                  </a:lnTo>
                  <a:lnTo>
                    <a:pt x="1290" y="1198"/>
                  </a:lnTo>
                  <a:lnTo>
                    <a:pt x="1288" y="1188"/>
                  </a:lnTo>
                  <a:lnTo>
                    <a:pt x="1282" y="1178"/>
                  </a:lnTo>
                  <a:lnTo>
                    <a:pt x="1280" y="1156"/>
                  </a:lnTo>
                  <a:lnTo>
                    <a:pt x="1274" y="1138"/>
                  </a:lnTo>
                  <a:lnTo>
                    <a:pt x="1266" y="1124"/>
                  </a:lnTo>
                  <a:lnTo>
                    <a:pt x="1250" y="1108"/>
                  </a:lnTo>
                  <a:lnTo>
                    <a:pt x="1220" y="1108"/>
                  </a:lnTo>
                  <a:lnTo>
                    <a:pt x="1190" y="1108"/>
                  </a:lnTo>
                  <a:lnTo>
                    <a:pt x="1184" y="1108"/>
                  </a:lnTo>
                  <a:lnTo>
                    <a:pt x="1180" y="1108"/>
                  </a:lnTo>
                  <a:lnTo>
                    <a:pt x="1128" y="1108"/>
                  </a:lnTo>
                  <a:lnTo>
                    <a:pt x="1076" y="1106"/>
                  </a:lnTo>
                  <a:lnTo>
                    <a:pt x="1068" y="1094"/>
                  </a:lnTo>
                  <a:lnTo>
                    <a:pt x="1058" y="1086"/>
                  </a:lnTo>
                  <a:lnTo>
                    <a:pt x="1046" y="1084"/>
                  </a:lnTo>
                  <a:lnTo>
                    <a:pt x="1030" y="1084"/>
                  </a:lnTo>
                  <a:lnTo>
                    <a:pt x="1020" y="1094"/>
                  </a:lnTo>
                  <a:lnTo>
                    <a:pt x="1008" y="1104"/>
                  </a:lnTo>
                  <a:lnTo>
                    <a:pt x="994" y="1108"/>
                  </a:lnTo>
                  <a:lnTo>
                    <a:pt x="994" y="1114"/>
                  </a:lnTo>
                  <a:lnTo>
                    <a:pt x="992" y="1120"/>
                  </a:lnTo>
                  <a:lnTo>
                    <a:pt x="986" y="1122"/>
                  </a:lnTo>
                  <a:lnTo>
                    <a:pt x="980" y="1124"/>
                  </a:lnTo>
                  <a:lnTo>
                    <a:pt x="972" y="1124"/>
                  </a:lnTo>
                  <a:lnTo>
                    <a:pt x="966" y="1126"/>
                  </a:lnTo>
                  <a:lnTo>
                    <a:pt x="964" y="1120"/>
                  </a:lnTo>
                  <a:lnTo>
                    <a:pt x="960" y="1116"/>
                  </a:lnTo>
                  <a:lnTo>
                    <a:pt x="958" y="1112"/>
                  </a:lnTo>
                  <a:lnTo>
                    <a:pt x="954" y="1110"/>
                  </a:lnTo>
                  <a:lnTo>
                    <a:pt x="948" y="1108"/>
                  </a:lnTo>
                  <a:lnTo>
                    <a:pt x="944" y="1106"/>
                  </a:lnTo>
                  <a:lnTo>
                    <a:pt x="938" y="1102"/>
                  </a:lnTo>
                  <a:lnTo>
                    <a:pt x="934" y="1098"/>
                  </a:lnTo>
                  <a:lnTo>
                    <a:pt x="930" y="1094"/>
                  </a:lnTo>
                  <a:lnTo>
                    <a:pt x="924" y="1092"/>
                  </a:lnTo>
                  <a:lnTo>
                    <a:pt x="918" y="1092"/>
                  </a:lnTo>
                  <a:lnTo>
                    <a:pt x="908" y="1102"/>
                  </a:lnTo>
                  <a:lnTo>
                    <a:pt x="896" y="1106"/>
                  </a:lnTo>
                  <a:lnTo>
                    <a:pt x="882" y="1108"/>
                  </a:lnTo>
                  <a:lnTo>
                    <a:pt x="882" y="1112"/>
                  </a:lnTo>
                  <a:lnTo>
                    <a:pt x="882" y="1118"/>
                  </a:lnTo>
                  <a:lnTo>
                    <a:pt x="856" y="1108"/>
                  </a:lnTo>
                  <a:lnTo>
                    <a:pt x="832" y="1092"/>
                  </a:lnTo>
                  <a:lnTo>
                    <a:pt x="824" y="1090"/>
                  </a:lnTo>
                  <a:lnTo>
                    <a:pt x="816" y="1090"/>
                  </a:lnTo>
                  <a:lnTo>
                    <a:pt x="816" y="1082"/>
                  </a:lnTo>
                  <a:lnTo>
                    <a:pt x="816" y="1074"/>
                  </a:lnTo>
                  <a:lnTo>
                    <a:pt x="810" y="1074"/>
                  </a:lnTo>
                  <a:lnTo>
                    <a:pt x="804" y="1072"/>
                  </a:lnTo>
                  <a:lnTo>
                    <a:pt x="800" y="1070"/>
                  </a:lnTo>
                  <a:lnTo>
                    <a:pt x="798" y="1034"/>
                  </a:lnTo>
                  <a:lnTo>
                    <a:pt x="798" y="998"/>
                  </a:lnTo>
                  <a:lnTo>
                    <a:pt x="790" y="998"/>
                  </a:lnTo>
                  <a:lnTo>
                    <a:pt x="786" y="996"/>
                  </a:lnTo>
                  <a:lnTo>
                    <a:pt x="782" y="994"/>
                  </a:lnTo>
                  <a:lnTo>
                    <a:pt x="780" y="992"/>
                  </a:lnTo>
                  <a:lnTo>
                    <a:pt x="778" y="986"/>
                  </a:lnTo>
                  <a:lnTo>
                    <a:pt x="778" y="980"/>
                  </a:lnTo>
                  <a:lnTo>
                    <a:pt x="760" y="984"/>
                  </a:lnTo>
                  <a:lnTo>
                    <a:pt x="744" y="992"/>
                  </a:lnTo>
                  <a:lnTo>
                    <a:pt x="728" y="1004"/>
                  </a:lnTo>
                  <a:lnTo>
                    <a:pt x="718" y="1006"/>
                  </a:lnTo>
                  <a:lnTo>
                    <a:pt x="708" y="1008"/>
                  </a:lnTo>
                  <a:lnTo>
                    <a:pt x="700" y="1012"/>
                  </a:lnTo>
                  <a:lnTo>
                    <a:pt x="696" y="1024"/>
                  </a:lnTo>
                  <a:lnTo>
                    <a:pt x="692" y="1024"/>
                  </a:lnTo>
                  <a:lnTo>
                    <a:pt x="688" y="1024"/>
                  </a:lnTo>
                  <a:lnTo>
                    <a:pt x="686" y="1026"/>
                  </a:lnTo>
                  <a:lnTo>
                    <a:pt x="684" y="1026"/>
                  </a:lnTo>
                  <a:lnTo>
                    <a:pt x="682" y="1028"/>
                  </a:lnTo>
                  <a:lnTo>
                    <a:pt x="648" y="1034"/>
                  </a:lnTo>
                  <a:lnTo>
                    <a:pt x="616" y="1038"/>
                  </a:lnTo>
                  <a:lnTo>
                    <a:pt x="612" y="1036"/>
                  </a:lnTo>
                  <a:lnTo>
                    <a:pt x="610" y="1032"/>
                  </a:lnTo>
                  <a:lnTo>
                    <a:pt x="594" y="1030"/>
                  </a:lnTo>
                  <a:lnTo>
                    <a:pt x="570" y="1028"/>
                  </a:lnTo>
                  <a:lnTo>
                    <a:pt x="544" y="1022"/>
                  </a:lnTo>
                  <a:lnTo>
                    <a:pt x="522" y="1016"/>
                  </a:lnTo>
                  <a:lnTo>
                    <a:pt x="508" y="1008"/>
                  </a:lnTo>
                  <a:lnTo>
                    <a:pt x="508" y="1006"/>
                  </a:lnTo>
                  <a:lnTo>
                    <a:pt x="508" y="1004"/>
                  </a:lnTo>
                  <a:lnTo>
                    <a:pt x="480" y="1004"/>
                  </a:lnTo>
                  <a:lnTo>
                    <a:pt x="454" y="1004"/>
                  </a:lnTo>
                  <a:lnTo>
                    <a:pt x="454" y="1006"/>
                  </a:lnTo>
                  <a:lnTo>
                    <a:pt x="454" y="1008"/>
                  </a:lnTo>
                  <a:lnTo>
                    <a:pt x="446" y="998"/>
                  </a:lnTo>
                  <a:lnTo>
                    <a:pt x="442" y="986"/>
                  </a:lnTo>
                  <a:lnTo>
                    <a:pt x="436" y="974"/>
                  </a:lnTo>
                  <a:lnTo>
                    <a:pt x="418" y="970"/>
                  </a:lnTo>
                  <a:lnTo>
                    <a:pt x="404" y="962"/>
                  </a:lnTo>
                  <a:lnTo>
                    <a:pt x="392" y="952"/>
                  </a:lnTo>
                  <a:lnTo>
                    <a:pt x="380" y="940"/>
                  </a:lnTo>
                  <a:lnTo>
                    <a:pt x="366" y="934"/>
                  </a:lnTo>
                  <a:lnTo>
                    <a:pt x="356" y="926"/>
                  </a:lnTo>
                  <a:lnTo>
                    <a:pt x="350" y="918"/>
                  </a:lnTo>
                  <a:lnTo>
                    <a:pt x="342" y="906"/>
                  </a:lnTo>
                  <a:lnTo>
                    <a:pt x="336" y="906"/>
                  </a:lnTo>
                  <a:lnTo>
                    <a:pt x="332" y="904"/>
                  </a:lnTo>
                  <a:lnTo>
                    <a:pt x="332" y="892"/>
                  </a:lnTo>
                  <a:lnTo>
                    <a:pt x="330" y="880"/>
                  </a:lnTo>
                  <a:lnTo>
                    <a:pt x="324" y="870"/>
                  </a:lnTo>
                  <a:lnTo>
                    <a:pt x="322" y="860"/>
                  </a:lnTo>
                  <a:lnTo>
                    <a:pt x="322" y="850"/>
                  </a:lnTo>
                  <a:lnTo>
                    <a:pt x="318" y="842"/>
                  </a:lnTo>
                  <a:lnTo>
                    <a:pt x="306" y="836"/>
                  </a:lnTo>
                  <a:lnTo>
                    <a:pt x="286" y="836"/>
                  </a:lnTo>
                  <a:lnTo>
                    <a:pt x="266" y="836"/>
                  </a:lnTo>
                  <a:lnTo>
                    <a:pt x="246" y="824"/>
                  </a:lnTo>
                  <a:lnTo>
                    <a:pt x="226" y="818"/>
                  </a:lnTo>
                  <a:lnTo>
                    <a:pt x="224" y="814"/>
                  </a:lnTo>
                  <a:lnTo>
                    <a:pt x="220" y="812"/>
                  </a:lnTo>
                  <a:lnTo>
                    <a:pt x="220" y="812"/>
                  </a:lnTo>
                  <a:lnTo>
                    <a:pt x="216" y="810"/>
                  </a:lnTo>
                  <a:lnTo>
                    <a:pt x="214" y="810"/>
                  </a:lnTo>
                  <a:lnTo>
                    <a:pt x="212" y="806"/>
                  </a:lnTo>
                  <a:lnTo>
                    <a:pt x="212" y="804"/>
                  </a:lnTo>
                  <a:lnTo>
                    <a:pt x="202" y="802"/>
                  </a:lnTo>
                  <a:lnTo>
                    <a:pt x="190" y="802"/>
                  </a:lnTo>
                  <a:lnTo>
                    <a:pt x="174" y="786"/>
                  </a:lnTo>
                  <a:lnTo>
                    <a:pt x="156" y="770"/>
                  </a:lnTo>
                  <a:lnTo>
                    <a:pt x="148" y="768"/>
                  </a:lnTo>
                  <a:lnTo>
                    <a:pt x="138" y="768"/>
                  </a:lnTo>
                  <a:lnTo>
                    <a:pt x="138" y="764"/>
                  </a:lnTo>
                  <a:lnTo>
                    <a:pt x="138" y="760"/>
                  </a:lnTo>
                  <a:lnTo>
                    <a:pt x="132" y="760"/>
                  </a:lnTo>
                  <a:lnTo>
                    <a:pt x="128" y="760"/>
                  </a:lnTo>
                  <a:lnTo>
                    <a:pt x="126" y="754"/>
                  </a:lnTo>
                  <a:lnTo>
                    <a:pt x="124" y="750"/>
                  </a:lnTo>
                  <a:lnTo>
                    <a:pt x="120" y="746"/>
                  </a:lnTo>
                  <a:lnTo>
                    <a:pt x="116" y="744"/>
                  </a:lnTo>
                  <a:lnTo>
                    <a:pt x="112" y="740"/>
                  </a:lnTo>
                  <a:lnTo>
                    <a:pt x="106" y="720"/>
                  </a:lnTo>
                  <a:lnTo>
                    <a:pt x="100" y="700"/>
                  </a:lnTo>
                  <a:lnTo>
                    <a:pt x="96" y="700"/>
                  </a:lnTo>
                  <a:lnTo>
                    <a:pt x="92" y="700"/>
                  </a:lnTo>
                  <a:lnTo>
                    <a:pt x="92" y="666"/>
                  </a:lnTo>
                  <a:lnTo>
                    <a:pt x="90" y="634"/>
                  </a:lnTo>
                  <a:lnTo>
                    <a:pt x="86" y="634"/>
                  </a:lnTo>
                  <a:lnTo>
                    <a:pt x="82" y="634"/>
                  </a:lnTo>
                  <a:lnTo>
                    <a:pt x="82" y="626"/>
                  </a:lnTo>
                  <a:lnTo>
                    <a:pt x="82" y="618"/>
                  </a:lnTo>
                  <a:lnTo>
                    <a:pt x="72" y="604"/>
                  </a:lnTo>
                  <a:lnTo>
                    <a:pt x="66" y="584"/>
                  </a:lnTo>
                  <a:lnTo>
                    <a:pt x="64" y="566"/>
                  </a:lnTo>
                  <a:lnTo>
                    <a:pt x="54" y="556"/>
                  </a:lnTo>
                  <a:lnTo>
                    <a:pt x="48" y="542"/>
                  </a:lnTo>
                  <a:lnTo>
                    <a:pt x="46" y="526"/>
                  </a:lnTo>
                  <a:lnTo>
                    <a:pt x="42" y="512"/>
                  </a:lnTo>
                  <a:lnTo>
                    <a:pt x="34" y="500"/>
                  </a:lnTo>
                  <a:lnTo>
                    <a:pt x="28" y="498"/>
                  </a:lnTo>
                  <a:lnTo>
                    <a:pt x="24" y="496"/>
                  </a:lnTo>
                  <a:lnTo>
                    <a:pt x="22" y="496"/>
                  </a:lnTo>
                  <a:lnTo>
                    <a:pt x="20" y="494"/>
                  </a:lnTo>
                  <a:lnTo>
                    <a:pt x="18" y="494"/>
                  </a:lnTo>
                  <a:lnTo>
                    <a:pt x="18" y="492"/>
                  </a:lnTo>
                  <a:lnTo>
                    <a:pt x="14" y="478"/>
                  </a:lnTo>
                  <a:lnTo>
                    <a:pt x="8" y="464"/>
                  </a:lnTo>
                  <a:lnTo>
                    <a:pt x="0" y="452"/>
                  </a:lnTo>
                  <a:lnTo>
                    <a:pt x="0" y="358"/>
                  </a:lnTo>
                  <a:lnTo>
                    <a:pt x="0" y="266"/>
                  </a:lnTo>
                  <a:lnTo>
                    <a:pt x="4" y="260"/>
                  </a:lnTo>
                  <a:lnTo>
                    <a:pt x="6" y="254"/>
                  </a:lnTo>
                  <a:lnTo>
                    <a:pt x="8" y="248"/>
                  </a:lnTo>
                  <a:lnTo>
                    <a:pt x="8" y="242"/>
                  </a:lnTo>
                  <a:lnTo>
                    <a:pt x="8" y="236"/>
                  </a:lnTo>
                  <a:lnTo>
                    <a:pt x="12" y="234"/>
                  </a:lnTo>
                  <a:lnTo>
                    <a:pt x="16" y="234"/>
                  </a:lnTo>
                  <a:lnTo>
                    <a:pt x="18" y="228"/>
                  </a:lnTo>
                  <a:lnTo>
                    <a:pt x="20" y="222"/>
                  </a:lnTo>
                  <a:lnTo>
                    <a:pt x="24" y="218"/>
                  </a:lnTo>
                  <a:lnTo>
                    <a:pt x="28" y="214"/>
                  </a:lnTo>
                  <a:lnTo>
                    <a:pt x="32" y="210"/>
                  </a:lnTo>
                  <a:lnTo>
                    <a:pt x="34" y="198"/>
                  </a:lnTo>
                  <a:lnTo>
                    <a:pt x="36" y="188"/>
                  </a:lnTo>
                  <a:lnTo>
                    <a:pt x="54" y="184"/>
                  </a:lnTo>
                  <a:lnTo>
                    <a:pt x="72" y="184"/>
                  </a:lnTo>
                  <a:lnTo>
                    <a:pt x="72" y="180"/>
                  </a:lnTo>
                  <a:lnTo>
                    <a:pt x="74" y="176"/>
                  </a:lnTo>
                  <a:lnTo>
                    <a:pt x="92" y="170"/>
                  </a:lnTo>
                  <a:lnTo>
                    <a:pt x="110" y="168"/>
                  </a:lnTo>
                  <a:lnTo>
                    <a:pt x="110" y="160"/>
                  </a:lnTo>
                  <a:lnTo>
                    <a:pt x="112" y="154"/>
                  </a:lnTo>
                  <a:lnTo>
                    <a:pt x="120" y="152"/>
                  </a:lnTo>
                  <a:lnTo>
                    <a:pt x="128" y="146"/>
                  </a:lnTo>
                  <a:lnTo>
                    <a:pt x="134" y="142"/>
                  </a:lnTo>
                  <a:lnTo>
                    <a:pt x="138" y="134"/>
                  </a:lnTo>
                  <a:lnTo>
                    <a:pt x="142" y="132"/>
                  </a:lnTo>
                  <a:lnTo>
                    <a:pt x="146" y="132"/>
                  </a:lnTo>
                  <a:lnTo>
                    <a:pt x="148" y="124"/>
                  </a:lnTo>
                  <a:lnTo>
                    <a:pt x="148" y="120"/>
                  </a:lnTo>
                  <a:lnTo>
                    <a:pt x="148" y="116"/>
                  </a:lnTo>
                  <a:lnTo>
                    <a:pt x="150" y="112"/>
                  </a:lnTo>
                  <a:lnTo>
                    <a:pt x="154" y="110"/>
                  </a:lnTo>
                  <a:lnTo>
                    <a:pt x="158" y="108"/>
                  </a:lnTo>
                  <a:lnTo>
                    <a:pt x="166" y="108"/>
                  </a:lnTo>
                  <a:lnTo>
                    <a:pt x="166" y="104"/>
                  </a:lnTo>
                  <a:lnTo>
                    <a:pt x="166" y="100"/>
                  </a:lnTo>
                  <a:lnTo>
                    <a:pt x="176" y="94"/>
                  </a:lnTo>
                  <a:lnTo>
                    <a:pt x="182" y="86"/>
                  </a:lnTo>
                  <a:lnTo>
                    <a:pt x="186" y="74"/>
                  </a:lnTo>
                  <a:lnTo>
                    <a:pt x="186" y="62"/>
                  </a:lnTo>
                  <a:lnTo>
                    <a:pt x="186" y="48"/>
                  </a:lnTo>
                  <a:lnTo>
                    <a:pt x="186" y="36"/>
                  </a:lnTo>
                  <a:lnTo>
                    <a:pt x="194" y="28"/>
                  </a:lnTo>
                  <a:lnTo>
                    <a:pt x="202" y="22"/>
                  </a:lnTo>
                  <a:lnTo>
                    <a:pt x="202" y="16"/>
                  </a:lnTo>
                  <a:lnTo>
                    <a:pt x="204" y="12"/>
                  </a:lnTo>
                  <a:lnTo>
                    <a:pt x="206" y="10"/>
                  </a:lnTo>
                  <a:lnTo>
                    <a:pt x="208" y="6"/>
                  </a:lnTo>
                  <a:lnTo>
                    <a:pt x="210" y="4"/>
                  </a:lnTo>
                  <a:lnTo>
                    <a:pt x="212" y="0"/>
                  </a:lnTo>
                  <a:lnTo>
                    <a:pt x="246" y="0"/>
                  </a:lnTo>
                  <a:lnTo>
                    <a:pt x="280" y="0"/>
                  </a:lnTo>
                  <a:lnTo>
                    <a:pt x="306" y="18"/>
                  </a:lnTo>
                  <a:lnTo>
                    <a:pt x="332" y="32"/>
                  </a:lnTo>
                  <a:lnTo>
                    <a:pt x="362" y="40"/>
                  </a:lnTo>
                  <a:lnTo>
                    <a:pt x="362" y="44"/>
                  </a:lnTo>
                  <a:lnTo>
                    <a:pt x="362" y="48"/>
                  </a:lnTo>
                  <a:lnTo>
                    <a:pt x="382" y="52"/>
                  </a:lnTo>
                  <a:lnTo>
                    <a:pt x="398" y="62"/>
                  </a:lnTo>
                  <a:lnTo>
                    <a:pt x="410" y="64"/>
                  </a:lnTo>
                  <a:lnTo>
                    <a:pt x="422" y="66"/>
                  </a:lnTo>
                  <a:lnTo>
                    <a:pt x="426" y="70"/>
                  </a:lnTo>
                  <a:lnTo>
                    <a:pt x="430" y="72"/>
                  </a:lnTo>
                  <a:lnTo>
                    <a:pt x="436" y="74"/>
                  </a:lnTo>
                  <a:lnTo>
                    <a:pt x="436" y="78"/>
                  </a:lnTo>
                  <a:lnTo>
                    <a:pt x="436" y="82"/>
                  </a:lnTo>
                  <a:lnTo>
                    <a:pt x="440" y="82"/>
                  </a:lnTo>
                  <a:lnTo>
                    <a:pt x="446" y="82"/>
                  </a:lnTo>
                  <a:lnTo>
                    <a:pt x="446" y="86"/>
                  </a:lnTo>
                  <a:lnTo>
                    <a:pt x="446" y="92"/>
                  </a:lnTo>
                  <a:lnTo>
                    <a:pt x="454" y="92"/>
                  </a:lnTo>
                  <a:lnTo>
                    <a:pt x="464" y="92"/>
                  </a:lnTo>
                  <a:lnTo>
                    <a:pt x="464" y="96"/>
                  </a:lnTo>
                  <a:lnTo>
                    <a:pt x="464" y="100"/>
                  </a:lnTo>
                  <a:lnTo>
                    <a:pt x="480" y="102"/>
                  </a:lnTo>
                  <a:lnTo>
                    <a:pt x="494" y="106"/>
                  </a:lnTo>
                  <a:lnTo>
                    <a:pt x="510" y="108"/>
                  </a:lnTo>
                  <a:lnTo>
                    <a:pt x="512" y="114"/>
                  </a:lnTo>
                  <a:lnTo>
                    <a:pt x="514" y="118"/>
                  </a:lnTo>
                  <a:lnTo>
                    <a:pt x="518" y="122"/>
                  </a:lnTo>
                  <a:lnTo>
                    <a:pt x="520" y="136"/>
                  </a:lnTo>
                  <a:lnTo>
                    <a:pt x="520" y="150"/>
                  </a:lnTo>
                  <a:lnTo>
                    <a:pt x="524" y="150"/>
                  </a:lnTo>
                  <a:lnTo>
                    <a:pt x="528" y="152"/>
                  </a:lnTo>
                  <a:lnTo>
                    <a:pt x="528" y="154"/>
                  </a:lnTo>
                  <a:lnTo>
                    <a:pt x="530" y="160"/>
                  </a:lnTo>
                  <a:lnTo>
                    <a:pt x="514" y="162"/>
                  </a:lnTo>
                  <a:lnTo>
                    <a:pt x="496" y="170"/>
                  </a:lnTo>
                  <a:lnTo>
                    <a:pt x="480" y="182"/>
                  </a:lnTo>
                  <a:lnTo>
                    <a:pt x="468" y="192"/>
                  </a:lnTo>
                  <a:lnTo>
                    <a:pt x="460" y="192"/>
                  </a:lnTo>
                  <a:lnTo>
                    <a:pt x="456" y="196"/>
                  </a:lnTo>
                  <a:lnTo>
                    <a:pt x="450" y="200"/>
                  </a:lnTo>
                  <a:lnTo>
                    <a:pt x="448" y="204"/>
                  </a:lnTo>
                  <a:lnTo>
                    <a:pt x="446" y="210"/>
                  </a:lnTo>
                  <a:lnTo>
                    <a:pt x="432" y="216"/>
                  </a:lnTo>
                  <a:lnTo>
                    <a:pt x="422" y="222"/>
                  </a:lnTo>
                  <a:lnTo>
                    <a:pt x="410" y="228"/>
                  </a:lnTo>
                  <a:lnTo>
                    <a:pt x="408" y="232"/>
                  </a:lnTo>
                  <a:lnTo>
                    <a:pt x="408" y="238"/>
                  </a:lnTo>
                  <a:lnTo>
                    <a:pt x="404" y="240"/>
                  </a:lnTo>
                  <a:lnTo>
                    <a:pt x="400" y="244"/>
                  </a:lnTo>
                  <a:lnTo>
                    <a:pt x="400" y="252"/>
                  </a:lnTo>
                  <a:lnTo>
                    <a:pt x="398" y="262"/>
                  </a:lnTo>
                  <a:lnTo>
                    <a:pt x="394" y="262"/>
                  </a:lnTo>
                  <a:lnTo>
                    <a:pt x="390" y="264"/>
                  </a:lnTo>
                  <a:lnTo>
                    <a:pt x="386" y="266"/>
                  </a:lnTo>
                  <a:lnTo>
                    <a:pt x="382" y="270"/>
                  </a:lnTo>
                  <a:lnTo>
                    <a:pt x="382" y="304"/>
                  </a:lnTo>
                  <a:lnTo>
                    <a:pt x="380" y="338"/>
                  </a:lnTo>
                  <a:lnTo>
                    <a:pt x="390" y="338"/>
                  </a:lnTo>
                  <a:lnTo>
                    <a:pt x="398" y="338"/>
                  </a:lnTo>
                  <a:lnTo>
                    <a:pt x="398" y="340"/>
                  </a:lnTo>
                  <a:lnTo>
                    <a:pt x="400" y="344"/>
                  </a:lnTo>
                  <a:lnTo>
                    <a:pt x="412" y="348"/>
                  </a:lnTo>
                  <a:lnTo>
                    <a:pt x="424" y="356"/>
                  </a:lnTo>
                  <a:lnTo>
                    <a:pt x="436" y="362"/>
                  </a:lnTo>
                  <a:lnTo>
                    <a:pt x="436" y="366"/>
                  </a:lnTo>
                  <a:lnTo>
                    <a:pt x="436" y="370"/>
                  </a:lnTo>
                  <a:lnTo>
                    <a:pt x="464" y="370"/>
                  </a:lnTo>
                  <a:lnTo>
                    <a:pt x="492" y="372"/>
                  </a:lnTo>
                  <a:lnTo>
                    <a:pt x="506" y="370"/>
                  </a:lnTo>
                  <a:lnTo>
                    <a:pt x="518" y="370"/>
                  </a:lnTo>
                  <a:lnTo>
                    <a:pt x="518" y="366"/>
                  </a:lnTo>
                  <a:lnTo>
                    <a:pt x="518" y="362"/>
                  </a:lnTo>
                  <a:lnTo>
                    <a:pt x="542" y="358"/>
                  </a:lnTo>
                  <a:lnTo>
                    <a:pt x="566" y="350"/>
                  </a:lnTo>
                  <a:lnTo>
                    <a:pt x="590" y="344"/>
                  </a:lnTo>
                  <a:lnTo>
                    <a:pt x="594" y="340"/>
                  </a:lnTo>
                  <a:lnTo>
                    <a:pt x="600" y="336"/>
                  </a:lnTo>
                  <a:lnTo>
                    <a:pt x="704" y="336"/>
                  </a:lnTo>
                  <a:lnTo>
                    <a:pt x="808" y="338"/>
                  </a:lnTo>
                  <a:lnTo>
                    <a:pt x="808" y="340"/>
                  </a:lnTo>
                  <a:lnTo>
                    <a:pt x="808" y="344"/>
                  </a:lnTo>
                  <a:lnTo>
                    <a:pt x="834" y="350"/>
                  </a:lnTo>
                  <a:lnTo>
                    <a:pt x="860" y="358"/>
                  </a:lnTo>
                  <a:lnTo>
                    <a:pt x="886" y="364"/>
                  </a:lnTo>
                  <a:lnTo>
                    <a:pt x="896" y="370"/>
                  </a:lnTo>
                  <a:lnTo>
                    <a:pt x="908" y="370"/>
                  </a:lnTo>
                  <a:lnTo>
                    <a:pt x="920" y="372"/>
                  </a:lnTo>
                  <a:lnTo>
                    <a:pt x="930" y="378"/>
                  </a:lnTo>
                  <a:lnTo>
                    <a:pt x="934" y="378"/>
                  </a:lnTo>
                  <a:lnTo>
                    <a:pt x="938" y="380"/>
                  </a:lnTo>
                  <a:lnTo>
                    <a:pt x="938" y="384"/>
                  </a:lnTo>
                  <a:lnTo>
                    <a:pt x="938" y="388"/>
                  </a:lnTo>
                  <a:lnTo>
                    <a:pt x="942" y="388"/>
                  </a:lnTo>
                  <a:lnTo>
                    <a:pt x="948" y="388"/>
                  </a:lnTo>
                  <a:lnTo>
                    <a:pt x="948" y="396"/>
                  </a:lnTo>
                  <a:lnTo>
                    <a:pt x="948" y="404"/>
                  </a:lnTo>
                  <a:lnTo>
                    <a:pt x="974" y="408"/>
                  </a:lnTo>
                  <a:lnTo>
                    <a:pt x="998" y="422"/>
                  </a:lnTo>
                  <a:lnTo>
                    <a:pt x="1002" y="422"/>
                  </a:lnTo>
                  <a:lnTo>
                    <a:pt x="1006" y="424"/>
                  </a:lnTo>
                  <a:lnTo>
                    <a:pt x="1008" y="424"/>
                  </a:lnTo>
                  <a:lnTo>
                    <a:pt x="1012" y="428"/>
                  </a:lnTo>
                  <a:lnTo>
                    <a:pt x="1024" y="428"/>
                  </a:lnTo>
                  <a:lnTo>
                    <a:pt x="1040" y="430"/>
                  </a:lnTo>
                  <a:lnTo>
                    <a:pt x="1040" y="426"/>
                  </a:lnTo>
                  <a:lnTo>
                    <a:pt x="1040" y="422"/>
                  </a:lnTo>
                  <a:lnTo>
                    <a:pt x="1062" y="422"/>
                  </a:lnTo>
                  <a:lnTo>
                    <a:pt x="1084" y="422"/>
                  </a:lnTo>
                  <a:lnTo>
                    <a:pt x="1086" y="418"/>
                  </a:lnTo>
                  <a:lnTo>
                    <a:pt x="1090" y="416"/>
                  </a:lnTo>
                  <a:lnTo>
                    <a:pt x="1092" y="414"/>
                  </a:lnTo>
                  <a:lnTo>
                    <a:pt x="1094" y="414"/>
                  </a:lnTo>
                  <a:lnTo>
                    <a:pt x="1098" y="414"/>
                  </a:lnTo>
                  <a:lnTo>
                    <a:pt x="1112" y="420"/>
                  </a:lnTo>
                  <a:lnTo>
                    <a:pt x="1126" y="422"/>
                  </a:lnTo>
                  <a:lnTo>
                    <a:pt x="1142" y="422"/>
                  </a:lnTo>
                  <a:lnTo>
                    <a:pt x="1146" y="432"/>
                  </a:lnTo>
                  <a:lnTo>
                    <a:pt x="1156" y="438"/>
                  </a:lnTo>
                  <a:lnTo>
                    <a:pt x="1168" y="440"/>
                  </a:lnTo>
                  <a:lnTo>
                    <a:pt x="1180" y="442"/>
                  </a:lnTo>
                  <a:lnTo>
                    <a:pt x="1190" y="446"/>
                  </a:lnTo>
                  <a:lnTo>
                    <a:pt x="1214" y="446"/>
                  </a:lnTo>
                  <a:lnTo>
                    <a:pt x="1236" y="448"/>
                  </a:lnTo>
                  <a:lnTo>
                    <a:pt x="1242" y="450"/>
                  </a:lnTo>
                  <a:lnTo>
                    <a:pt x="1246" y="454"/>
                  </a:lnTo>
                  <a:lnTo>
                    <a:pt x="1274" y="454"/>
                  </a:lnTo>
                  <a:lnTo>
                    <a:pt x="1302" y="454"/>
                  </a:lnTo>
                  <a:lnTo>
                    <a:pt x="1314" y="462"/>
                  </a:lnTo>
                  <a:lnTo>
                    <a:pt x="1326" y="468"/>
                  </a:lnTo>
                  <a:lnTo>
                    <a:pt x="1338" y="474"/>
                  </a:lnTo>
                  <a:lnTo>
                    <a:pt x="1350" y="480"/>
                  </a:lnTo>
                  <a:lnTo>
                    <a:pt x="1360" y="490"/>
                  </a:lnTo>
                  <a:lnTo>
                    <a:pt x="1366" y="504"/>
                  </a:lnTo>
                  <a:lnTo>
                    <a:pt x="1402" y="510"/>
                  </a:lnTo>
                  <a:lnTo>
                    <a:pt x="1438" y="514"/>
                  </a:lnTo>
                  <a:lnTo>
                    <a:pt x="1438" y="510"/>
                  </a:lnTo>
                  <a:lnTo>
                    <a:pt x="1440" y="506"/>
                  </a:lnTo>
                  <a:lnTo>
                    <a:pt x="1454" y="506"/>
                  </a:lnTo>
                  <a:lnTo>
                    <a:pt x="1468" y="506"/>
                  </a:lnTo>
                  <a:lnTo>
                    <a:pt x="1478" y="500"/>
                  </a:lnTo>
                  <a:lnTo>
                    <a:pt x="1486" y="490"/>
                  </a:lnTo>
                  <a:lnTo>
                    <a:pt x="1496" y="486"/>
                  </a:lnTo>
                  <a:lnTo>
                    <a:pt x="1512" y="480"/>
                  </a:lnTo>
                  <a:lnTo>
                    <a:pt x="1526" y="472"/>
                  </a:lnTo>
                  <a:lnTo>
                    <a:pt x="1536" y="466"/>
                  </a:lnTo>
                  <a:lnTo>
                    <a:pt x="1548" y="466"/>
                  </a:lnTo>
                  <a:lnTo>
                    <a:pt x="1560" y="464"/>
                  </a:lnTo>
                  <a:lnTo>
                    <a:pt x="1560" y="460"/>
                  </a:lnTo>
                  <a:lnTo>
                    <a:pt x="1560" y="454"/>
                  </a:lnTo>
                  <a:lnTo>
                    <a:pt x="1578" y="452"/>
                  </a:lnTo>
                  <a:lnTo>
                    <a:pt x="1596" y="448"/>
                  </a:lnTo>
                  <a:lnTo>
                    <a:pt x="1614" y="440"/>
                  </a:lnTo>
                  <a:lnTo>
                    <a:pt x="1648" y="440"/>
                  </a:lnTo>
                  <a:lnTo>
                    <a:pt x="1684" y="440"/>
                  </a:lnTo>
                  <a:lnTo>
                    <a:pt x="1688" y="442"/>
                  </a:lnTo>
                  <a:lnTo>
                    <a:pt x="1690" y="444"/>
                  </a:lnTo>
                  <a:lnTo>
                    <a:pt x="1692" y="446"/>
                  </a:lnTo>
                  <a:lnTo>
                    <a:pt x="1696" y="446"/>
                  </a:lnTo>
                  <a:lnTo>
                    <a:pt x="1700" y="448"/>
                  </a:lnTo>
                  <a:lnTo>
                    <a:pt x="1700" y="452"/>
                  </a:lnTo>
                  <a:lnTo>
                    <a:pt x="1700" y="454"/>
                  </a:lnTo>
                  <a:lnTo>
                    <a:pt x="1716" y="456"/>
                  </a:lnTo>
                  <a:lnTo>
                    <a:pt x="1732" y="456"/>
                  </a:lnTo>
                  <a:lnTo>
                    <a:pt x="1750" y="472"/>
                  </a:lnTo>
                  <a:lnTo>
                    <a:pt x="1770" y="484"/>
                  </a:lnTo>
                  <a:lnTo>
                    <a:pt x="1792" y="490"/>
                  </a:lnTo>
                  <a:lnTo>
                    <a:pt x="1794" y="494"/>
                  </a:lnTo>
                  <a:lnTo>
                    <a:pt x="1794" y="498"/>
                  </a:lnTo>
                  <a:lnTo>
                    <a:pt x="1810" y="496"/>
                  </a:lnTo>
                  <a:lnTo>
                    <a:pt x="1830" y="494"/>
                  </a:lnTo>
                  <a:lnTo>
                    <a:pt x="1848" y="490"/>
                  </a:lnTo>
                  <a:lnTo>
                    <a:pt x="1862" y="482"/>
                  </a:lnTo>
                  <a:lnTo>
                    <a:pt x="1890" y="480"/>
                  </a:lnTo>
                  <a:lnTo>
                    <a:pt x="1918" y="480"/>
                  </a:lnTo>
                  <a:lnTo>
                    <a:pt x="1924" y="476"/>
                  </a:lnTo>
                  <a:lnTo>
                    <a:pt x="1928" y="474"/>
                  </a:lnTo>
                  <a:lnTo>
                    <a:pt x="2024" y="474"/>
                  </a:lnTo>
                  <a:lnTo>
                    <a:pt x="2120" y="474"/>
                  </a:lnTo>
                  <a:lnTo>
                    <a:pt x="2126" y="478"/>
                  </a:lnTo>
                  <a:lnTo>
                    <a:pt x="2132" y="480"/>
                  </a:lnTo>
                  <a:lnTo>
                    <a:pt x="2138" y="480"/>
                  </a:lnTo>
                  <a:lnTo>
                    <a:pt x="2146" y="482"/>
                  </a:lnTo>
                  <a:lnTo>
                    <a:pt x="2146" y="486"/>
                  </a:lnTo>
                  <a:lnTo>
                    <a:pt x="2146" y="490"/>
                  </a:lnTo>
                  <a:lnTo>
                    <a:pt x="2156" y="490"/>
                  </a:lnTo>
                  <a:lnTo>
                    <a:pt x="2166" y="490"/>
                  </a:lnTo>
                  <a:lnTo>
                    <a:pt x="2166" y="496"/>
                  </a:lnTo>
                  <a:lnTo>
                    <a:pt x="2164" y="502"/>
                  </a:lnTo>
                  <a:lnTo>
                    <a:pt x="2164" y="506"/>
                  </a:lnTo>
                  <a:lnTo>
                    <a:pt x="2160" y="512"/>
                  </a:lnTo>
                  <a:lnTo>
                    <a:pt x="2156" y="516"/>
                  </a:lnTo>
                  <a:lnTo>
                    <a:pt x="2156" y="522"/>
                  </a:lnTo>
                  <a:lnTo>
                    <a:pt x="2156" y="534"/>
                  </a:lnTo>
                  <a:lnTo>
                    <a:pt x="2156" y="548"/>
                  </a:lnTo>
                  <a:lnTo>
                    <a:pt x="2156" y="560"/>
                  </a:lnTo>
                  <a:lnTo>
                    <a:pt x="2156" y="564"/>
                  </a:lnTo>
                  <a:lnTo>
                    <a:pt x="2160" y="568"/>
                  </a:lnTo>
                  <a:lnTo>
                    <a:pt x="2164" y="570"/>
                  </a:lnTo>
                  <a:lnTo>
                    <a:pt x="2164" y="594"/>
                  </a:lnTo>
                  <a:lnTo>
                    <a:pt x="2164" y="618"/>
                  </a:lnTo>
                  <a:lnTo>
                    <a:pt x="2154" y="626"/>
                  </a:lnTo>
                  <a:lnTo>
                    <a:pt x="2150" y="634"/>
                  </a:lnTo>
                  <a:lnTo>
                    <a:pt x="2148" y="640"/>
                  </a:lnTo>
                  <a:lnTo>
                    <a:pt x="2146" y="652"/>
                  </a:lnTo>
                  <a:lnTo>
                    <a:pt x="2136" y="660"/>
                  </a:lnTo>
                  <a:lnTo>
                    <a:pt x="2128" y="668"/>
                  </a:lnTo>
                  <a:lnTo>
                    <a:pt x="2128" y="674"/>
                  </a:lnTo>
                  <a:lnTo>
                    <a:pt x="2126" y="686"/>
                  </a:lnTo>
                  <a:lnTo>
                    <a:pt x="2126" y="700"/>
                  </a:lnTo>
                  <a:lnTo>
                    <a:pt x="2128" y="712"/>
                  </a:lnTo>
                  <a:lnTo>
                    <a:pt x="2128" y="716"/>
                  </a:lnTo>
                  <a:lnTo>
                    <a:pt x="2134" y="722"/>
                  </a:lnTo>
                  <a:lnTo>
                    <a:pt x="2138" y="726"/>
                  </a:lnTo>
                  <a:lnTo>
                    <a:pt x="2142" y="730"/>
                  </a:lnTo>
                  <a:lnTo>
                    <a:pt x="2144" y="736"/>
                  </a:lnTo>
                  <a:lnTo>
                    <a:pt x="2146" y="742"/>
                  </a:lnTo>
                  <a:lnTo>
                    <a:pt x="2156" y="744"/>
                  </a:lnTo>
                  <a:lnTo>
                    <a:pt x="2164" y="744"/>
                  </a:lnTo>
                  <a:lnTo>
                    <a:pt x="2168" y="744"/>
                  </a:lnTo>
                  <a:lnTo>
                    <a:pt x="2170" y="746"/>
                  </a:lnTo>
                  <a:lnTo>
                    <a:pt x="2172" y="752"/>
                  </a:lnTo>
                  <a:lnTo>
                    <a:pt x="2174" y="758"/>
                  </a:lnTo>
                  <a:lnTo>
                    <a:pt x="2174" y="766"/>
                  </a:lnTo>
                  <a:lnTo>
                    <a:pt x="2180" y="778"/>
                  </a:lnTo>
                  <a:lnTo>
                    <a:pt x="2184" y="788"/>
                  </a:lnTo>
                  <a:lnTo>
                    <a:pt x="2190" y="800"/>
                  </a:lnTo>
                  <a:lnTo>
                    <a:pt x="2190" y="810"/>
                  </a:lnTo>
                  <a:lnTo>
                    <a:pt x="2190" y="822"/>
                  </a:lnTo>
                  <a:lnTo>
                    <a:pt x="2188" y="826"/>
                  </a:lnTo>
                  <a:lnTo>
                    <a:pt x="2184" y="830"/>
                  </a:lnTo>
                  <a:lnTo>
                    <a:pt x="2184" y="832"/>
                  </a:lnTo>
                  <a:lnTo>
                    <a:pt x="2182" y="838"/>
                  </a:lnTo>
                  <a:lnTo>
                    <a:pt x="2174" y="838"/>
                  </a:lnTo>
                  <a:lnTo>
                    <a:pt x="2166" y="838"/>
                  </a:lnTo>
                  <a:lnTo>
                    <a:pt x="2164" y="840"/>
                  </a:lnTo>
                  <a:lnTo>
                    <a:pt x="2164" y="844"/>
                  </a:lnTo>
                  <a:lnTo>
                    <a:pt x="2156" y="848"/>
                  </a:lnTo>
                  <a:lnTo>
                    <a:pt x="2152" y="850"/>
                  </a:lnTo>
                  <a:lnTo>
                    <a:pt x="2148" y="856"/>
                  </a:lnTo>
                  <a:lnTo>
                    <a:pt x="2146" y="862"/>
                  </a:lnTo>
                  <a:lnTo>
                    <a:pt x="2146" y="870"/>
                  </a:lnTo>
                  <a:lnTo>
                    <a:pt x="2136" y="870"/>
                  </a:lnTo>
                  <a:lnTo>
                    <a:pt x="2128" y="872"/>
                  </a:lnTo>
                  <a:lnTo>
                    <a:pt x="2128" y="874"/>
                  </a:lnTo>
                  <a:lnTo>
                    <a:pt x="2126" y="880"/>
                  </a:lnTo>
                  <a:lnTo>
                    <a:pt x="2122" y="880"/>
                  </a:lnTo>
                  <a:lnTo>
                    <a:pt x="2118" y="880"/>
                  </a:lnTo>
                  <a:lnTo>
                    <a:pt x="2116" y="894"/>
                  </a:lnTo>
                  <a:lnTo>
                    <a:pt x="2116" y="910"/>
                  </a:lnTo>
                  <a:lnTo>
                    <a:pt x="2106" y="918"/>
                  </a:lnTo>
                  <a:lnTo>
                    <a:pt x="2096" y="928"/>
                  </a:lnTo>
                  <a:lnTo>
                    <a:pt x="2080" y="932"/>
                  </a:lnTo>
                  <a:lnTo>
                    <a:pt x="2074" y="940"/>
                  </a:lnTo>
                  <a:lnTo>
                    <a:pt x="2072" y="952"/>
                  </a:lnTo>
                  <a:lnTo>
                    <a:pt x="2070" y="968"/>
                  </a:lnTo>
                  <a:lnTo>
                    <a:pt x="2066" y="970"/>
                  </a:lnTo>
                  <a:lnTo>
                    <a:pt x="2064" y="974"/>
                  </a:lnTo>
                  <a:lnTo>
                    <a:pt x="2062" y="976"/>
                  </a:lnTo>
                  <a:lnTo>
                    <a:pt x="2062" y="982"/>
                  </a:lnTo>
                  <a:lnTo>
                    <a:pt x="2048" y="982"/>
                  </a:lnTo>
                  <a:lnTo>
                    <a:pt x="2034" y="982"/>
                  </a:lnTo>
                  <a:lnTo>
                    <a:pt x="2034" y="984"/>
                  </a:lnTo>
                  <a:lnTo>
                    <a:pt x="2034" y="988"/>
                  </a:lnTo>
                  <a:lnTo>
                    <a:pt x="2010" y="994"/>
                  </a:lnTo>
                  <a:lnTo>
                    <a:pt x="1986" y="1000"/>
                  </a:lnTo>
                  <a:lnTo>
                    <a:pt x="1982" y="1004"/>
                  </a:lnTo>
                  <a:lnTo>
                    <a:pt x="1980" y="1008"/>
                  </a:lnTo>
                  <a:lnTo>
                    <a:pt x="1978" y="1072"/>
                  </a:lnTo>
                  <a:lnTo>
                    <a:pt x="1976" y="1138"/>
                  </a:lnTo>
                  <a:lnTo>
                    <a:pt x="1974" y="1138"/>
                  </a:lnTo>
                  <a:lnTo>
                    <a:pt x="1972" y="1140"/>
                  </a:lnTo>
                  <a:lnTo>
                    <a:pt x="1970" y="1142"/>
                  </a:lnTo>
                  <a:lnTo>
                    <a:pt x="1966" y="1142"/>
                  </a:lnTo>
                  <a:lnTo>
                    <a:pt x="1960" y="1144"/>
                  </a:lnTo>
                  <a:lnTo>
                    <a:pt x="1952" y="1152"/>
                  </a:lnTo>
                  <a:lnTo>
                    <a:pt x="1946" y="1158"/>
                  </a:lnTo>
                  <a:lnTo>
                    <a:pt x="1944" y="1164"/>
                  </a:lnTo>
                  <a:lnTo>
                    <a:pt x="1942" y="1176"/>
                  </a:lnTo>
                  <a:lnTo>
                    <a:pt x="1950" y="1182"/>
                  </a:lnTo>
                  <a:lnTo>
                    <a:pt x="1958" y="1190"/>
                  </a:lnTo>
                  <a:lnTo>
                    <a:pt x="1958" y="1208"/>
                  </a:lnTo>
                  <a:lnTo>
                    <a:pt x="1958" y="1230"/>
                  </a:lnTo>
                  <a:lnTo>
                    <a:pt x="1952" y="1240"/>
                  </a:lnTo>
                  <a:lnTo>
                    <a:pt x="1950" y="1254"/>
                  </a:lnTo>
                  <a:lnTo>
                    <a:pt x="1952" y="1268"/>
                  </a:lnTo>
                  <a:lnTo>
                    <a:pt x="1960" y="1276"/>
                  </a:lnTo>
                  <a:lnTo>
                    <a:pt x="1972" y="1286"/>
                  </a:lnTo>
                  <a:lnTo>
                    <a:pt x="1990" y="1286"/>
                  </a:lnTo>
                  <a:lnTo>
                    <a:pt x="2010" y="1286"/>
                  </a:lnTo>
                  <a:lnTo>
                    <a:pt x="2012" y="1290"/>
                  </a:lnTo>
                  <a:lnTo>
                    <a:pt x="2014" y="1290"/>
                  </a:lnTo>
                  <a:lnTo>
                    <a:pt x="2018" y="1292"/>
                  </a:lnTo>
                  <a:lnTo>
                    <a:pt x="2020" y="1294"/>
                  </a:lnTo>
                  <a:lnTo>
                    <a:pt x="2024" y="1294"/>
                  </a:lnTo>
                  <a:lnTo>
                    <a:pt x="2026" y="1298"/>
                  </a:lnTo>
                  <a:lnTo>
                    <a:pt x="2028" y="1302"/>
                  </a:lnTo>
                  <a:lnTo>
                    <a:pt x="2030" y="1306"/>
                  </a:lnTo>
                  <a:lnTo>
                    <a:pt x="2034" y="1308"/>
                  </a:lnTo>
                  <a:lnTo>
                    <a:pt x="2034" y="1324"/>
                  </a:lnTo>
                  <a:lnTo>
                    <a:pt x="2034" y="1338"/>
                  </a:lnTo>
                  <a:lnTo>
                    <a:pt x="2030" y="1342"/>
                  </a:lnTo>
                  <a:lnTo>
                    <a:pt x="2028" y="1344"/>
                  </a:lnTo>
                  <a:lnTo>
                    <a:pt x="2010" y="1354"/>
                  </a:lnTo>
                  <a:lnTo>
                    <a:pt x="2000" y="1366"/>
                  </a:lnTo>
                  <a:lnTo>
                    <a:pt x="1998" y="1382"/>
                  </a:lnTo>
                  <a:lnTo>
                    <a:pt x="1998" y="1406"/>
                  </a:lnTo>
                  <a:lnTo>
                    <a:pt x="1988" y="1406"/>
                  </a:lnTo>
                  <a:lnTo>
                    <a:pt x="1978" y="1406"/>
                  </a:lnTo>
                  <a:lnTo>
                    <a:pt x="1978" y="1410"/>
                  </a:lnTo>
                  <a:lnTo>
                    <a:pt x="1978" y="1414"/>
                  </a:lnTo>
                  <a:lnTo>
                    <a:pt x="1896" y="1414"/>
                  </a:lnTo>
                  <a:lnTo>
                    <a:pt x="1812" y="1414"/>
                  </a:lnTo>
                  <a:lnTo>
                    <a:pt x="1806" y="1418"/>
                  </a:lnTo>
                  <a:lnTo>
                    <a:pt x="1802" y="1422"/>
                  </a:lnTo>
                  <a:lnTo>
                    <a:pt x="1784" y="1414"/>
                  </a:lnTo>
                  <a:lnTo>
                    <a:pt x="1766" y="1414"/>
                  </a:lnTo>
                  <a:lnTo>
                    <a:pt x="1746" y="1414"/>
                  </a:lnTo>
                  <a:lnTo>
                    <a:pt x="1742" y="1404"/>
                  </a:lnTo>
                  <a:lnTo>
                    <a:pt x="1732" y="1396"/>
                  </a:lnTo>
                  <a:lnTo>
                    <a:pt x="1722" y="1386"/>
                  </a:lnTo>
                  <a:lnTo>
                    <a:pt x="1714" y="1380"/>
                  </a:lnTo>
                  <a:lnTo>
                    <a:pt x="1706" y="1380"/>
                  </a:lnTo>
                  <a:lnTo>
                    <a:pt x="1700" y="1378"/>
                  </a:lnTo>
                  <a:lnTo>
                    <a:pt x="1692" y="1374"/>
                  </a:lnTo>
                  <a:lnTo>
                    <a:pt x="1686" y="1370"/>
                  </a:lnTo>
                  <a:lnTo>
                    <a:pt x="1656" y="1370"/>
                  </a:lnTo>
                  <a:lnTo>
                    <a:pt x="1638" y="1370"/>
                  </a:lnTo>
                  <a:lnTo>
                    <a:pt x="1626" y="1370"/>
                  </a:lnTo>
                  <a:lnTo>
                    <a:pt x="1620" y="1370"/>
                  </a:lnTo>
                  <a:lnTo>
                    <a:pt x="1618" y="1370"/>
                  </a:lnTo>
                  <a:lnTo>
                    <a:pt x="1616" y="1372"/>
                  </a:lnTo>
                  <a:lnTo>
                    <a:pt x="1610" y="1376"/>
                  </a:lnTo>
                  <a:lnTo>
                    <a:pt x="1604" y="1378"/>
                  </a:lnTo>
                  <a:lnTo>
                    <a:pt x="1596" y="1380"/>
                  </a:lnTo>
                  <a:lnTo>
                    <a:pt x="1588" y="1380"/>
                  </a:lnTo>
                  <a:lnTo>
                    <a:pt x="1580" y="1396"/>
                  </a:lnTo>
                  <a:lnTo>
                    <a:pt x="1568" y="1408"/>
                  </a:lnTo>
                  <a:lnTo>
                    <a:pt x="1552" y="1414"/>
                  </a:lnTo>
                  <a:lnTo>
                    <a:pt x="1552" y="1422"/>
                  </a:lnTo>
                  <a:lnTo>
                    <a:pt x="1550" y="1430"/>
                  </a:lnTo>
                  <a:lnTo>
                    <a:pt x="1522" y="1430"/>
                  </a:lnTo>
                  <a:lnTo>
                    <a:pt x="1492" y="1430"/>
                  </a:lnTo>
                  <a:lnTo>
                    <a:pt x="1482" y="1422"/>
                  </a:lnTo>
                  <a:lnTo>
                    <a:pt x="1472" y="1414"/>
                  </a:lnTo>
                  <a:lnTo>
                    <a:pt x="1454" y="1412"/>
                  </a:lnTo>
                  <a:lnTo>
                    <a:pt x="1440" y="1406"/>
                  </a:lnTo>
                  <a:lnTo>
                    <a:pt x="1428" y="1400"/>
                  </a:lnTo>
                  <a:lnTo>
                    <a:pt x="1412" y="1396"/>
                  </a:lnTo>
                  <a:lnTo>
                    <a:pt x="1410" y="1392"/>
                  </a:lnTo>
                  <a:lnTo>
                    <a:pt x="1410" y="1388"/>
                  </a:lnTo>
                  <a:lnTo>
                    <a:pt x="1398" y="1384"/>
                  </a:lnTo>
                  <a:lnTo>
                    <a:pt x="1384" y="1380"/>
                  </a:lnTo>
                  <a:lnTo>
                    <a:pt x="1374" y="1372"/>
                  </a:lnTo>
                  <a:close/>
                </a:path>
              </a:pathLst>
            </a:custGeom>
            <a:solidFill>
              <a:srgbClr val="C00000">
                <a:alpha val="75000"/>
              </a:srgbClr>
            </a:solidFill>
            <a:ln w="12700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4031342" y="1778834"/>
              <a:ext cx="2530939" cy="1628919"/>
            </a:xfrm>
            <a:custGeom>
              <a:avLst/>
              <a:gdLst>
                <a:gd name="T0" fmla="*/ 0 w 2144"/>
                <a:gd name="T1" fmla="*/ 1114 h 1380"/>
                <a:gd name="T2" fmla="*/ 104 w 2144"/>
                <a:gd name="T3" fmla="*/ 938 h 1380"/>
                <a:gd name="T4" fmla="*/ 138 w 2144"/>
                <a:gd name="T5" fmla="*/ 888 h 1380"/>
                <a:gd name="T6" fmla="*/ 202 w 2144"/>
                <a:gd name="T7" fmla="*/ 830 h 1380"/>
                <a:gd name="T8" fmla="*/ 240 w 2144"/>
                <a:gd name="T9" fmla="*/ 794 h 1380"/>
                <a:gd name="T10" fmla="*/ 210 w 2144"/>
                <a:gd name="T11" fmla="*/ 686 h 1380"/>
                <a:gd name="T12" fmla="*/ 210 w 2144"/>
                <a:gd name="T13" fmla="*/ 584 h 1380"/>
                <a:gd name="T14" fmla="*/ 218 w 2144"/>
                <a:gd name="T15" fmla="*/ 460 h 1380"/>
                <a:gd name="T16" fmla="*/ 278 w 2144"/>
                <a:gd name="T17" fmla="*/ 464 h 1380"/>
                <a:gd name="T18" fmla="*/ 462 w 2144"/>
                <a:gd name="T19" fmla="*/ 516 h 1380"/>
                <a:gd name="T20" fmla="*/ 612 w 2144"/>
                <a:gd name="T21" fmla="*/ 478 h 1380"/>
                <a:gd name="T22" fmla="*/ 732 w 2144"/>
                <a:gd name="T23" fmla="*/ 356 h 1380"/>
                <a:gd name="T24" fmla="*/ 792 w 2144"/>
                <a:gd name="T25" fmla="*/ 288 h 1380"/>
                <a:gd name="T26" fmla="*/ 874 w 2144"/>
                <a:gd name="T27" fmla="*/ 236 h 1380"/>
                <a:gd name="T28" fmla="*/ 928 w 2144"/>
                <a:gd name="T29" fmla="*/ 190 h 1380"/>
                <a:gd name="T30" fmla="*/ 1056 w 2144"/>
                <a:gd name="T31" fmla="*/ 122 h 1380"/>
                <a:gd name="T32" fmla="*/ 1208 w 2144"/>
                <a:gd name="T33" fmla="*/ 82 h 1380"/>
                <a:gd name="T34" fmla="*/ 1418 w 2144"/>
                <a:gd name="T35" fmla="*/ 42 h 1380"/>
                <a:gd name="T36" fmla="*/ 1568 w 2144"/>
                <a:gd name="T37" fmla="*/ 8 h 1380"/>
                <a:gd name="T38" fmla="*/ 1768 w 2144"/>
                <a:gd name="T39" fmla="*/ 18 h 1380"/>
                <a:gd name="T40" fmla="*/ 1850 w 2144"/>
                <a:gd name="T41" fmla="*/ 82 h 1380"/>
                <a:gd name="T42" fmla="*/ 1962 w 2144"/>
                <a:gd name="T43" fmla="*/ 86 h 1380"/>
                <a:gd name="T44" fmla="*/ 2086 w 2144"/>
                <a:gd name="T45" fmla="*/ 84 h 1380"/>
                <a:gd name="T46" fmla="*/ 2128 w 2144"/>
                <a:gd name="T47" fmla="*/ 62 h 1380"/>
                <a:gd name="T48" fmla="*/ 2138 w 2144"/>
                <a:gd name="T49" fmla="*/ 126 h 1380"/>
                <a:gd name="T50" fmla="*/ 2060 w 2144"/>
                <a:gd name="T51" fmla="*/ 208 h 1380"/>
                <a:gd name="T52" fmla="*/ 1934 w 2144"/>
                <a:gd name="T53" fmla="*/ 262 h 1380"/>
                <a:gd name="T54" fmla="*/ 1884 w 2144"/>
                <a:gd name="T55" fmla="*/ 344 h 1380"/>
                <a:gd name="T56" fmla="*/ 1790 w 2144"/>
                <a:gd name="T57" fmla="*/ 356 h 1380"/>
                <a:gd name="T58" fmla="*/ 1800 w 2144"/>
                <a:gd name="T59" fmla="*/ 448 h 1380"/>
                <a:gd name="T60" fmla="*/ 1714 w 2144"/>
                <a:gd name="T61" fmla="*/ 414 h 1380"/>
                <a:gd name="T62" fmla="*/ 1654 w 2144"/>
                <a:gd name="T63" fmla="*/ 430 h 1380"/>
                <a:gd name="T64" fmla="*/ 1610 w 2144"/>
                <a:gd name="T65" fmla="*/ 482 h 1380"/>
                <a:gd name="T66" fmla="*/ 1568 w 2144"/>
                <a:gd name="T67" fmla="*/ 508 h 1380"/>
                <a:gd name="T68" fmla="*/ 1542 w 2144"/>
                <a:gd name="T69" fmla="*/ 534 h 1380"/>
                <a:gd name="T70" fmla="*/ 1476 w 2144"/>
                <a:gd name="T71" fmla="*/ 596 h 1380"/>
                <a:gd name="T72" fmla="*/ 1430 w 2144"/>
                <a:gd name="T73" fmla="*/ 680 h 1380"/>
                <a:gd name="T74" fmla="*/ 1338 w 2144"/>
                <a:gd name="T75" fmla="*/ 760 h 1380"/>
                <a:gd name="T76" fmla="*/ 1212 w 2144"/>
                <a:gd name="T77" fmla="*/ 736 h 1380"/>
                <a:gd name="T78" fmla="*/ 1104 w 2144"/>
                <a:gd name="T79" fmla="*/ 622 h 1380"/>
                <a:gd name="T80" fmla="*/ 1056 w 2144"/>
                <a:gd name="T81" fmla="*/ 582 h 1380"/>
                <a:gd name="T82" fmla="*/ 986 w 2144"/>
                <a:gd name="T83" fmla="*/ 618 h 1380"/>
                <a:gd name="T84" fmla="*/ 862 w 2144"/>
                <a:gd name="T85" fmla="*/ 748 h 1380"/>
                <a:gd name="T86" fmla="*/ 900 w 2144"/>
                <a:gd name="T87" fmla="*/ 794 h 1380"/>
                <a:gd name="T88" fmla="*/ 930 w 2144"/>
                <a:gd name="T89" fmla="*/ 838 h 1380"/>
                <a:gd name="T90" fmla="*/ 966 w 2144"/>
                <a:gd name="T91" fmla="*/ 878 h 1380"/>
                <a:gd name="T92" fmla="*/ 954 w 2144"/>
                <a:gd name="T93" fmla="*/ 990 h 1380"/>
                <a:gd name="T94" fmla="*/ 948 w 2144"/>
                <a:gd name="T95" fmla="*/ 1050 h 1380"/>
                <a:gd name="T96" fmla="*/ 954 w 2144"/>
                <a:gd name="T97" fmla="*/ 1104 h 1380"/>
                <a:gd name="T98" fmla="*/ 1020 w 2144"/>
                <a:gd name="T99" fmla="*/ 1148 h 1380"/>
                <a:gd name="T100" fmla="*/ 986 w 2144"/>
                <a:gd name="T101" fmla="*/ 1226 h 1380"/>
                <a:gd name="T102" fmla="*/ 932 w 2144"/>
                <a:gd name="T103" fmla="*/ 1276 h 1380"/>
                <a:gd name="T104" fmla="*/ 900 w 2144"/>
                <a:gd name="T105" fmla="*/ 1316 h 1380"/>
                <a:gd name="T106" fmla="*/ 674 w 2144"/>
                <a:gd name="T107" fmla="*/ 1338 h 1380"/>
                <a:gd name="T108" fmla="*/ 566 w 2144"/>
                <a:gd name="T109" fmla="*/ 1346 h 1380"/>
                <a:gd name="T110" fmla="*/ 428 w 2144"/>
                <a:gd name="T111" fmla="*/ 1370 h 1380"/>
                <a:gd name="T112" fmla="*/ 268 w 2144"/>
                <a:gd name="T113" fmla="*/ 1370 h 1380"/>
                <a:gd name="T114" fmla="*/ 128 w 2144"/>
                <a:gd name="T115" fmla="*/ 1364 h 1380"/>
                <a:gd name="T116" fmla="*/ 62 w 2144"/>
                <a:gd name="T117" fmla="*/ 1356 h 1380"/>
                <a:gd name="T118" fmla="*/ 80 w 2144"/>
                <a:gd name="T119" fmla="*/ 1236 h 1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144" h="1380">
                  <a:moveTo>
                    <a:pt x="14" y="1184"/>
                  </a:moveTo>
                  <a:lnTo>
                    <a:pt x="16" y="1178"/>
                  </a:lnTo>
                  <a:lnTo>
                    <a:pt x="16" y="1166"/>
                  </a:lnTo>
                  <a:lnTo>
                    <a:pt x="16" y="1152"/>
                  </a:lnTo>
                  <a:lnTo>
                    <a:pt x="16" y="1142"/>
                  </a:lnTo>
                  <a:lnTo>
                    <a:pt x="14" y="1136"/>
                  </a:lnTo>
                  <a:lnTo>
                    <a:pt x="10" y="1132"/>
                  </a:lnTo>
                  <a:lnTo>
                    <a:pt x="6" y="1128"/>
                  </a:lnTo>
                  <a:lnTo>
                    <a:pt x="2" y="1124"/>
                  </a:lnTo>
                  <a:lnTo>
                    <a:pt x="0" y="1120"/>
                  </a:lnTo>
                  <a:lnTo>
                    <a:pt x="0" y="1114"/>
                  </a:lnTo>
                  <a:lnTo>
                    <a:pt x="16" y="1102"/>
                  </a:lnTo>
                  <a:lnTo>
                    <a:pt x="34" y="1090"/>
                  </a:lnTo>
                  <a:lnTo>
                    <a:pt x="34" y="1026"/>
                  </a:lnTo>
                  <a:lnTo>
                    <a:pt x="36" y="962"/>
                  </a:lnTo>
                  <a:lnTo>
                    <a:pt x="44" y="956"/>
                  </a:lnTo>
                  <a:lnTo>
                    <a:pt x="60" y="952"/>
                  </a:lnTo>
                  <a:lnTo>
                    <a:pt x="78" y="948"/>
                  </a:lnTo>
                  <a:lnTo>
                    <a:pt x="90" y="946"/>
                  </a:lnTo>
                  <a:lnTo>
                    <a:pt x="90" y="942"/>
                  </a:lnTo>
                  <a:lnTo>
                    <a:pt x="90" y="938"/>
                  </a:lnTo>
                  <a:lnTo>
                    <a:pt x="104" y="938"/>
                  </a:lnTo>
                  <a:lnTo>
                    <a:pt x="118" y="938"/>
                  </a:lnTo>
                  <a:lnTo>
                    <a:pt x="120" y="932"/>
                  </a:lnTo>
                  <a:lnTo>
                    <a:pt x="120" y="928"/>
                  </a:lnTo>
                  <a:lnTo>
                    <a:pt x="122" y="926"/>
                  </a:lnTo>
                  <a:lnTo>
                    <a:pt x="126" y="922"/>
                  </a:lnTo>
                  <a:lnTo>
                    <a:pt x="128" y="908"/>
                  </a:lnTo>
                  <a:lnTo>
                    <a:pt x="130" y="894"/>
                  </a:lnTo>
                  <a:lnTo>
                    <a:pt x="132" y="892"/>
                  </a:lnTo>
                  <a:lnTo>
                    <a:pt x="134" y="890"/>
                  </a:lnTo>
                  <a:lnTo>
                    <a:pt x="136" y="890"/>
                  </a:lnTo>
                  <a:lnTo>
                    <a:pt x="138" y="888"/>
                  </a:lnTo>
                  <a:lnTo>
                    <a:pt x="144" y="888"/>
                  </a:lnTo>
                  <a:lnTo>
                    <a:pt x="158" y="874"/>
                  </a:lnTo>
                  <a:lnTo>
                    <a:pt x="172" y="862"/>
                  </a:lnTo>
                  <a:lnTo>
                    <a:pt x="174" y="850"/>
                  </a:lnTo>
                  <a:lnTo>
                    <a:pt x="174" y="836"/>
                  </a:lnTo>
                  <a:lnTo>
                    <a:pt x="178" y="836"/>
                  </a:lnTo>
                  <a:lnTo>
                    <a:pt x="184" y="836"/>
                  </a:lnTo>
                  <a:lnTo>
                    <a:pt x="184" y="832"/>
                  </a:lnTo>
                  <a:lnTo>
                    <a:pt x="184" y="830"/>
                  </a:lnTo>
                  <a:lnTo>
                    <a:pt x="192" y="830"/>
                  </a:lnTo>
                  <a:lnTo>
                    <a:pt x="202" y="830"/>
                  </a:lnTo>
                  <a:lnTo>
                    <a:pt x="202" y="820"/>
                  </a:lnTo>
                  <a:lnTo>
                    <a:pt x="202" y="814"/>
                  </a:lnTo>
                  <a:lnTo>
                    <a:pt x="202" y="810"/>
                  </a:lnTo>
                  <a:lnTo>
                    <a:pt x="204" y="808"/>
                  </a:lnTo>
                  <a:lnTo>
                    <a:pt x="208" y="806"/>
                  </a:lnTo>
                  <a:lnTo>
                    <a:pt x="214" y="806"/>
                  </a:lnTo>
                  <a:lnTo>
                    <a:pt x="220" y="804"/>
                  </a:lnTo>
                  <a:lnTo>
                    <a:pt x="220" y="800"/>
                  </a:lnTo>
                  <a:lnTo>
                    <a:pt x="222" y="796"/>
                  </a:lnTo>
                  <a:lnTo>
                    <a:pt x="230" y="794"/>
                  </a:lnTo>
                  <a:lnTo>
                    <a:pt x="240" y="794"/>
                  </a:lnTo>
                  <a:lnTo>
                    <a:pt x="240" y="788"/>
                  </a:lnTo>
                  <a:lnTo>
                    <a:pt x="240" y="782"/>
                  </a:lnTo>
                  <a:lnTo>
                    <a:pt x="244" y="780"/>
                  </a:lnTo>
                  <a:lnTo>
                    <a:pt x="248" y="778"/>
                  </a:lnTo>
                  <a:lnTo>
                    <a:pt x="248" y="762"/>
                  </a:lnTo>
                  <a:lnTo>
                    <a:pt x="248" y="746"/>
                  </a:lnTo>
                  <a:lnTo>
                    <a:pt x="238" y="734"/>
                  </a:lnTo>
                  <a:lnTo>
                    <a:pt x="234" y="718"/>
                  </a:lnTo>
                  <a:lnTo>
                    <a:pt x="228" y="702"/>
                  </a:lnTo>
                  <a:lnTo>
                    <a:pt x="220" y="686"/>
                  </a:lnTo>
                  <a:lnTo>
                    <a:pt x="210" y="686"/>
                  </a:lnTo>
                  <a:lnTo>
                    <a:pt x="202" y="686"/>
                  </a:lnTo>
                  <a:lnTo>
                    <a:pt x="200" y="678"/>
                  </a:lnTo>
                  <a:lnTo>
                    <a:pt x="196" y="674"/>
                  </a:lnTo>
                  <a:lnTo>
                    <a:pt x="190" y="668"/>
                  </a:lnTo>
                  <a:lnTo>
                    <a:pt x="186" y="662"/>
                  </a:lnTo>
                  <a:lnTo>
                    <a:pt x="186" y="642"/>
                  </a:lnTo>
                  <a:lnTo>
                    <a:pt x="186" y="620"/>
                  </a:lnTo>
                  <a:lnTo>
                    <a:pt x="192" y="614"/>
                  </a:lnTo>
                  <a:lnTo>
                    <a:pt x="200" y="608"/>
                  </a:lnTo>
                  <a:lnTo>
                    <a:pt x="204" y="594"/>
                  </a:lnTo>
                  <a:lnTo>
                    <a:pt x="210" y="584"/>
                  </a:lnTo>
                  <a:lnTo>
                    <a:pt x="220" y="574"/>
                  </a:lnTo>
                  <a:lnTo>
                    <a:pt x="222" y="568"/>
                  </a:lnTo>
                  <a:lnTo>
                    <a:pt x="222" y="554"/>
                  </a:lnTo>
                  <a:lnTo>
                    <a:pt x="222" y="538"/>
                  </a:lnTo>
                  <a:lnTo>
                    <a:pt x="222" y="522"/>
                  </a:lnTo>
                  <a:lnTo>
                    <a:pt x="220" y="516"/>
                  </a:lnTo>
                  <a:lnTo>
                    <a:pt x="212" y="504"/>
                  </a:lnTo>
                  <a:lnTo>
                    <a:pt x="212" y="488"/>
                  </a:lnTo>
                  <a:lnTo>
                    <a:pt x="212" y="470"/>
                  </a:lnTo>
                  <a:lnTo>
                    <a:pt x="216" y="466"/>
                  </a:lnTo>
                  <a:lnTo>
                    <a:pt x="218" y="460"/>
                  </a:lnTo>
                  <a:lnTo>
                    <a:pt x="220" y="454"/>
                  </a:lnTo>
                  <a:lnTo>
                    <a:pt x="220" y="446"/>
                  </a:lnTo>
                  <a:lnTo>
                    <a:pt x="220" y="440"/>
                  </a:lnTo>
                  <a:lnTo>
                    <a:pt x="226" y="440"/>
                  </a:lnTo>
                  <a:lnTo>
                    <a:pt x="230" y="440"/>
                  </a:lnTo>
                  <a:lnTo>
                    <a:pt x="234" y="448"/>
                  </a:lnTo>
                  <a:lnTo>
                    <a:pt x="240" y="454"/>
                  </a:lnTo>
                  <a:lnTo>
                    <a:pt x="250" y="456"/>
                  </a:lnTo>
                  <a:lnTo>
                    <a:pt x="260" y="458"/>
                  </a:lnTo>
                  <a:lnTo>
                    <a:pt x="272" y="460"/>
                  </a:lnTo>
                  <a:lnTo>
                    <a:pt x="278" y="464"/>
                  </a:lnTo>
                  <a:lnTo>
                    <a:pt x="304" y="474"/>
                  </a:lnTo>
                  <a:lnTo>
                    <a:pt x="330" y="484"/>
                  </a:lnTo>
                  <a:lnTo>
                    <a:pt x="356" y="492"/>
                  </a:lnTo>
                  <a:lnTo>
                    <a:pt x="362" y="498"/>
                  </a:lnTo>
                  <a:lnTo>
                    <a:pt x="372" y="506"/>
                  </a:lnTo>
                  <a:lnTo>
                    <a:pt x="386" y="506"/>
                  </a:lnTo>
                  <a:lnTo>
                    <a:pt x="402" y="506"/>
                  </a:lnTo>
                  <a:lnTo>
                    <a:pt x="416" y="508"/>
                  </a:lnTo>
                  <a:lnTo>
                    <a:pt x="428" y="516"/>
                  </a:lnTo>
                  <a:lnTo>
                    <a:pt x="444" y="516"/>
                  </a:lnTo>
                  <a:lnTo>
                    <a:pt x="462" y="516"/>
                  </a:lnTo>
                  <a:lnTo>
                    <a:pt x="470" y="508"/>
                  </a:lnTo>
                  <a:lnTo>
                    <a:pt x="484" y="506"/>
                  </a:lnTo>
                  <a:lnTo>
                    <a:pt x="498" y="506"/>
                  </a:lnTo>
                  <a:lnTo>
                    <a:pt x="510" y="506"/>
                  </a:lnTo>
                  <a:lnTo>
                    <a:pt x="522" y="500"/>
                  </a:lnTo>
                  <a:lnTo>
                    <a:pt x="536" y="500"/>
                  </a:lnTo>
                  <a:lnTo>
                    <a:pt x="550" y="498"/>
                  </a:lnTo>
                  <a:lnTo>
                    <a:pt x="562" y="492"/>
                  </a:lnTo>
                  <a:lnTo>
                    <a:pt x="580" y="490"/>
                  </a:lnTo>
                  <a:lnTo>
                    <a:pt x="598" y="490"/>
                  </a:lnTo>
                  <a:lnTo>
                    <a:pt x="612" y="478"/>
                  </a:lnTo>
                  <a:lnTo>
                    <a:pt x="628" y="470"/>
                  </a:lnTo>
                  <a:lnTo>
                    <a:pt x="648" y="464"/>
                  </a:lnTo>
                  <a:lnTo>
                    <a:pt x="648" y="460"/>
                  </a:lnTo>
                  <a:lnTo>
                    <a:pt x="648" y="456"/>
                  </a:lnTo>
                  <a:lnTo>
                    <a:pt x="660" y="452"/>
                  </a:lnTo>
                  <a:lnTo>
                    <a:pt x="672" y="442"/>
                  </a:lnTo>
                  <a:lnTo>
                    <a:pt x="682" y="432"/>
                  </a:lnTo>
                  <a:lnTo>
                    <a:pt x="694" y="412"/>
                  </a:lnTo>
                  <a:lnTo>
                    <a:pt x="708" y="394"/>
                  </a:lnTo>
                  <a:lnTo>
                    <a:pt x="722" y="376"/>
                  </a:lnTo>
                  <a:lnTo>
                    <a:pt x="732" y="356"/>
                  </a:lnTo>
                  <a:lnTo>
                    <a:pt x="738" y="352"/>
                  </a:lnTo>
                  <a:lnTo>
                    <a:pt x="744" y="350"/>
                  </a:lnTo>
                  <a:lnTo>
                    <a:pt x="748" y="346"/>
                  </a:lnTo>
                  <a:lnTo>
                    <a:pt x="754" y="342"/>
                  </a:lnTo>
                  <a:lnTo>
                    <a:pt x="760" y="338"/>
                  </a:lnTo>
                  <a:lnTo>
                    <a:pt x="760" y="330"/>
                  </a:lnTo>
                  <a:lnTo>
                    <a:pt x="760" y="320"/>
                  </a:lnTo>
                  <a:lnTo>
                    <a:pt x="770" y="316"/>
                  </a:lnTo>
                  <a:lnTo>
                    <a:pt x="778" y="306"/>
                  </a:lnTo>
                  <a:lnTo>
                    <a:pt x="784" y="296"/>
                  </a:lnTo>
                  <a:lnTo>
                    <a:pt x="792" y="288"/>
                  </a:lnTo>
                  <a:lnTo>
                    <a:pt x="808" y="282"/>
                  </a:lnTo>
                  <a:lnTo>
                    <a:pt x="822" y="272"/>
                  </a:lnTo>
                  <a:lnTo>
                    <a:pt x="834" y="260"/>
                  </a:lnTo>
                  <a:lnTo>
                    <a:pt x="834" y="256"/>
                  </a:lnTo>
                  <a:lnTo>
                    <a:pt x="834" y="254"/>
                  </a:lnTo>
                  <a:lnTo>
                    <a:pt x="848" y="250"/>
                  </a:lnTo>
                  <a:lnTo>
                    <a:pt x="858" y="246"/>
                  </a:lnTo>
                  <a:lnTo>
                    <a:pt x="870" y="244"/>
                  </a:lnTo>
                  <a:lnTo>
                    <a:pt x="870" y="240"/>
                  </a:lnTo>
                  <a:lnTo>
                    <a:pt x="870" y="236"/>
                  </a:lnTo>
                  <a:lnTo>
                    <a:pt x="874" y="236"/>
                  </a:lnTo>
                  <a:lnTo>
                    <a:pt x="880" y="236"/>
                  </a:lnTo>
                  <a:lnTo>
                    <a:pt x="880" y="230"/>
                  </a:lnTo>
                  <a:lnTo>
                    <a:pt x="882" y="224"/>
                  </a:lnTo>
                  <a:lnTo>
                    <a:pt x="884" y="222"/>
                  </a:lnTo>
                  <a:lnTo>
                    <a:pt x="888" y="220"/>
                  </a:lnTo>
                  <a:lnTo>
                    <a:pt x="892" y="220"/>
                  </a:lnTo>
                  <a:lnTo>
                    <a:pt x="896" y="218"/>
                  </a:lnTo>
                  <a:lnTo>
                    <a:pt x="902" y="218"/>
                  </a:lnTo>
                  <a:lnTo>
                    <a:pt x="908" y="218"/>
                  </a:lnTo>
                  <a:lnTo>
                    <a:pt x="914" y="202"/>
                  </a:lnTo>
                  <a:lnTo>
                    <a:pt x="928" y="190"/>
                  </a:lnTo>
                  <a:lnTo>
                    <a:pt x="944" y="184"/>
                  </a:lnTo>
                  <a:lnTo>
                    <a:pt x="944" y="176"/>
                  </a:lnTo>
                  <a:lnTo>
                    <a:pt x="944" y="168"/>
                  </a:lnTo>
                  <a:lnTo>
                    <a:pt x="952" y="166"/>
                  </a:lnTo>
                  <a:lnTo>
                    <a:pt x="958" y="162"/>
                  </a:lnTo>
                  <a:lnTo>
                    <a:pt x="962" y="158"/>
                  </a:lnTo>
                  <a:lnTo>
                    <a:pt x="968" y="152"/>
                  </a:lnTo>
                  <a:lnTo>
                    <a:pt x="998" y="144"/>
                  </a:lnTo>
                  <a:lnTo>
                    <a:pt x="1026" y="132"/>
                  </a:lnTo>
                  <a:lnTo>
                    <a:pt x="1054" y="124"/>
                  </a:lnTo>
                  <a:lnTo>
                    <a:pt x="1056" y="122"/>
                  </a:lnTo>
                  <a:lnTo>
                    <a:pt x="1056" y="118"/>
                  </a:lnTo>
                  <a:lnTo>
                    <a:pt x="1076" y="116"/>
                  </a:lnTo>
                  <a:lnTo>
                    <a:pt x="1094" y="116"/>
                  </a:lnTo>
                  <a:lnTo>
                    <a:pt x="1094" y="112"/>
                  </a:lnTo>
                  <a:lnTo>
                    <a:pt x="1094" y="110"/>
                  </a:lnTo>
                  <a:lnTo>
                    <a:pt x="1112" y="108"/>
                  </a:lnTo>
                  <a:lnTo>
                    <a:pt x="1128" y="102"/>
                  </a:lnTo>
                  <a:lnTo>
                    <a:pt x="1150" y="100"/>
                  </a:lnTo>
                  <a:lnTo>
                    <a:pt x="1172" y="94"/>
                  </a:lnTo>
                  <a:lnTo>
                    <a:pt x="1192" y="84"/>
                  </a:lnTo>
                  <a:lnTo>
                    <a:pt x="1208" y="82"/>
                  </a:lnTo>
                  <a:lnTo>
                    <a:pt x="1218" y="76"/>
                  </a:lnTo>
                  <a:lnTo>
                    <a:pt x="1228" y="68"/>
                  </a:lnTo>
                  <a:lnTo>
                    <a:pt x="1240" y="60"/>
                  </a:lnTo>
                  <a:lnTo>
                    <a:pt x="1262" y="60"/>
                  </a:lnTo>
                  <a:lnTo>
                    <a:pt x="1284" y="60"/>
                  </a:lnTo>
                  <a:lnTo>
                    <a:pt x="1306" y="58"/>
                  </a:lnTo>
                  <a:lnTo>
                    <a:pt x="1324" y="50"/>
                  </a:lnTo>
                  <a:lnTo>
                    <a:pt x="1356" y="50"/>
                  </a:lnTo>
                  <a:lnTo>
                    <a:pt x="1390" y="50"/>
                  </a:lnTo>
                  <a:lnTo>
                    <a:pt x="1404" y="44"/>
                  </a:lnTo>
                  <a:lnTo>
                    <a:pt x="1418" y="42"/>
                  </a:lnTo>
                  <a:lnTo>
                    <a:pt x="1432" y="40"/>
                  </a:lnTo>
                  <a:lnTo>
                    <a:pt x="1444" y="34"/>
                  </a:lnTo>
                  <a:lnTo>
                    <a:pt x="1470" y="30"/>
                  </a:lnTo>
                  <a:lnTo>
                    <a:pt x="1494" y="26"/>
                  </a:lnTo>
                  <a:lnTo>
                    <a:pt x="1520" y="24"/>
                  </a:lnTo>
                  <a:lnTo>
                    <a:pt x="1530" y="18"/>
                  </a:lnTo>
                  <a:lnTo>
                    <a:pt x="1542" y="14"/>
                  </a:lnTo>
                  <a:lnTo>
                    <a:pt x="1556" y="16"/>
                  </a:lnTo>
                  <a:lnTo>
                    <a:pt x="1568" y="16"/>
                  </a:lnTo>
                  <a:lnTo>
                    <a:pt x="1568" y="12"/>
                  </a:lnTo>
                  <a:lnTo>
                    <a:pt x="1568" y="8"/>
                  </a:lnTo>
                  <a:lnTo>
                    <a:pt x="1572" y="6"/>
                  </a:lnTo>
                  <a:lnTo>
                    <a:pt x="1574" y="6"/>
                  </a:lnTo>
                  <a:lnTo>
                    <a:pt x="1578" y="4"/>
                  </a:lnTo>
                  <a:lnTo>
                    <a:pt x="1580" y="2"/>
                  </a:lnTo>
                  <a:lnTo>
                    <a:pt x="1582" y="0"/>
                  </a:lnTo>
                  <a:lnTo>
                    <a:pt x="1652" y="0"/>
                  </a:lnTo>
                  <a:lnTo>
                    <a:pt x="1720" y="0"/>
                  </a:lnTo>
                  <a:lnTo>
                    <a:pt x="1730" y="6"/>
                  </a:lnTo>
                  <a:lnTo>
                    <a:pt x="1742" y="12"/>
                  </a:lnTo>
                  <a:lnTo>
                    <a:pt x="1756" y="14"/>
                  </a:lnTo>
                  <a:lnTo>
                    <a:pt x="1768" y="18"/>
                  </a:lnTo>
                  <a:lnTo>
                    <a:pt x="1778" y="24"/>
                  </a:lnTo>
                  <a:lnTo>
                    <a:pt x="1788" y="34"/>
                  </a:lnTo>
                  <a:lnTo>
                    <a:pt x="1792" y="50"/>
                  </a:lnTo>
                  <a:lnTo>
                    <a:pt x="1804" y="52"/>
                  </a:lnTo>
                  <a:lnTo>
                    <a:pt x="1816" y="56"/>
                  </a:lnTo>
                  <a:lnTo>
                    <a:pt x="1830" y="58"/>
                  </a:lnTo>
                  <a:lnTo>
                    <a:pt x="1832" y="64"/>
                  </a:lnTo>
                  <a:lnTo>
                    <a:pt x="1834" y="70"/>
                  </a:lnTo>
                  <a:lnTo>
                    <a:pt x="1840" y="74"/>
                  </a:lnTo>
                  <a:lnTo>
                    <a:pt x="1844" y="78"/>
                  </a:lnTo>
                  <a:lnTo>
                    <a:pt x="1850" y="82"/>
                  </a:lnTo>
                  <a:lnTo>
                    <a:pt x="1866" y="84"/>
                  </a:lnTo>
                  <a:lnTo>
                    <a:pt x="1882" y="90"/>
                  </a:lnTo>
                  <a:lnTo>
                    <a:pt x="1896" y="98"/>
                  </a:lnTo>
                  <a:lnTo>
                    <a:pt x="1922" y="98"/>
                  </a:lnTo>
                  <a:lnTo>
                    <a:pt x="1948" y="100"/>
                  </a:lnTo>
                  <a:lnTo>
                    <a:pt x="1948" y="96"/>
                  </a:lnTo>
                  <a:lnTo>
                    <a:pt x="1950" y="92"/>
                  </a:lnTo>
                  <a:lnTo>
                    <a:pt x="1954" y="92"/>
                  </a:lnTo>
                  <a:lnTo>
                    <a:pt x="1956" y="90"/>
                  </a:lnTo>
                  <a:lnTo>
                    <a:pt x="1960" y="88"/>
                  </a:lnTo>
                  <a:lnTo>
                    <a:pt x="1962" y="86"/>
                  </a:lnTo>
                  <a:lnTo>
                    <a:pt x="1964" y="84"/>
                  </a:lnTo>
                  <a:lnTo>
                    <a:pt x="2004" y="84"/>
                  </a:lnTo>
                  <a:lnTo>
                    <a:pt x="2042" y="84"/>
                  </a:lnTo>
                  <a:lnTo>
                    <a:pt x="2048" y="94"/>
                  </a:lnTo>
                  <a:lnTo>
                    <a:pt x="2056" y="98"/>
                  </a:lnTo>
                  <a:lnTo>
                    <a:pt x="2066" y="100"/>
                  </a:lnTo>
                  <a:lnTo>
                    <a:pt x="2078" y="100"/>
                  </a:lnTo>
                  <a:lnTo>
                    <a:pt x="2080" y="92"/>
                  </a:lnTo>
                  <a:lnTo>
                    <a:pt x="2082" y="88"/>
                  </a:lnTo>
                  <a:lnTo>
                    <a:pt x="2084" y="86"/>
                  </a:lnTo>
                  <a:lnTo>
                    <a:pt x="2086" y="84"/>
                  </a:lnTo>
                  <a:lnTo>
                    <a:pt x="2090" y="82"/>
                  </a:lnTo>
                  <a:lnTo>
                    <a:pt x="2098" y="82"/>
                  </a:lnTo>
                  <a:lnTo>
                    <a:pt x="2098" y="74"/>
                  </a:lnTo>
                  <a:lnTo>
                    <a:pt x="2100" y="66"/>
                  </a:lnTo>
                  <a:lnTo>
                    <a:pt x="2100" y="62"/>
                  </a:lnTo>
                  <a:lnTo>
                    <a:pt x="2102" y="60"/>
                  </a:lnTo>
                  <a:lnTo>
                    <a:pt x="2106" y="58"/>
                  </a:lnTo>
                  <a:lnTo>
                    <a:pt x="2112" y="58"/>
                  </a:lnTo>
                  <a:lnTo>
                    <a:pt x="2118" y="58"/>
                  </a:lnTo>
                  <a:lnTo>
                    <a:pt x="2126" y="58"/>
                  </a:lnTo>
                  <a:lnTo>
                    <a:pt x="2128" y="62"/>
                  </a:lnTo>
                  <a:lnTo>
                    <a:pt x="2128" y="66"/>
                  </a:lnTo>
                  <a:lnTo>
                    <a:pt x="2132" y="70"/>
                  </a:lnTo>
                  <a:lnTo>
                    <a:pt x="2134" y="76"/>
                  </a:lnTo>
                  <a:lnTo>
                    <a:pt x="2136" y="80"/>
                  </a:lnTo>
                  <a:lnTo>
                    <a:pt x="2138" y="86"/>
                  </a:lnTo>
                  <a:lnTo>
                    <a:pt x="2140" y="92"/>
                  </a:lnTo>
                  <a:lnTo>
                    <a:pt x="2144" y="96"/>
                  </a:lnTo>
                  <a:lnTo>
                    <a:pt x="2144" y="108"/>
                  </a:lnTo>
                  <a:lnTo>
                    <a:pt x="2144" y="120"/>
                  </a:lnTo>
                  <a:lnTo>
                    <a:pt x="2140" y="124"/>
                  </a:lnTo>
                  <a:lnTo>
                    <a:pt x="2138" y="126"/>
                  </a:lnTo>
                  <a:lnTo>
                    <a:pt x="2136" y="130"/>
                  </a:lnTo>
                  <a:lnTo>
                    <a:pt x="2136" y="132"/>
                  </a:lnTo>
                  <a:lnTo>
                    <a:pt x="2134" y="138"/>
                  </a:lnTo>
                  <a:lnTo>
                    <a:pt x="2132" y="140"/>
                  </a:lnTo>
                  <a:lnTo>
                    <a:pt x="2128" y="142"/>
                  </a:lnTo>
                  <a:lnTo>
                    <a:pt x="2122" y="160"/>
                  </a:lnTo>
                  <a:lnTo>
                    <a:pt x="2108" y="170"/>
                  </a:lnTo>
                  <a:lnTo>
                    <a:pt x="2090" y="176"/>
                  </a:lnTo>
                  <a:lnTo>
                    <a:pt x="2084" y="192"/>
                  </a:lnTo>
                  <a:lnTo>
                    <a:pt x="2074" y="202"/>
                  </a:lnTo>
                  <a:lnTo>
                    <a:pt x="2060" y="208"/>
                  </a:lnTo>
                  <a:lnTo>
                    <a:pt x="2044" y="212"/>
                  </a:lnTo>
                  <a:lnTo>
                    <a:pt x="2040" y="224"/>
                  </a:lnTo>
                  <a:lnTo>
                    <a:pt x="2030" y="234"/>
                  </a:lnTo>
                  <a:lnTo>
                    <a:pt x="2020" y="244"/>
                  </a:lnTo>
                  <a:lnTo>
                    <a:pt x="2012" y="258"/>
                  </a:lnTo>
                  <a:lnTo>
                    <a:pt x="2006" y="264"/>
                  </a:lnTo>
                  <a:lnTo>
                    <a:pt x="2000" y="270"/>
                  </a:lnTo>
                  <a:lnTo>
                    <a:pt x="1978" y="270"/>
                  </a:lnTo>
                  <a:lnTo>
                    <a:pt x="1956" y="270"/>
                  </a:lnTo>
                  <a:lnTo>
                    <a:pt x="1948" y="264"/>
                  </a:lnTo>
                  <a:lnTo>
                    <a:pt x="1934" y="262"/>
                  </a:lnTo>
                  <a:lnTo>
                    <a:pt x="1922" y="262"/>
                  </a:lnTo>
                  <a:lnTo>
                    <a:pt x="1910" y="266"/>
                  </a:lnTo>
                  <a:lnTo>
                    <a:pt x="1904" y="272"/>
                  </a:lnTo>
                  <a:lnTo>
                    <a:pt x="1904" y="298"/>
                  </a:lnTo>
                  <a:lnTo>
                    <a:pt x="1902" y="324"/>
                  </a:lnTo>
                  <a:lnTo>
                    <a:pt x="1898" y="330"/>
                  </a:lnTo>
                  <a:lnTo>
                    <a:pt x="1896" y="334"/>
                  </a:lnTo>
                  <a:lnTo>
                    <a:pt x="1892" y="338"/>
                  </a:lnTo>
                  <a:lnTo>
                    <a:pt x="1890" y="340"/>
                  </a:lnTo>
                  <a:lnTo>
                    <a:pt x="1888" y="342"/>
                  </a:lnTo>
                  <a:lnTo>
                    <a:pt x="1884" y="344"/>
                  </a:lnTo>
                  <a:lnTo>
                    <a:pt x="1880" y="344"/>
                  </a:lnTo>
                  <a:lnTo>
                    <a:pt x="1872" y="344"/>
                  </a:lnTo>
                  <a:lnTo>
                    <a:pt x="1854" y="330"/>
                  </a:lnTo>
                  <a:lnTo>
                    <a:pt x="1838" y="314"/>
                  </a:lnTo>
                  <a:lnTo>
                    <a:pt x="1820" y="314"/>
                  </a:lnTo>
                  <a:lnTo>
                    <a:pt x="1800" y="314"/>
                  </a:lnTo>
                  <a:lnTo>
                    <a:pt x="1796" y="318"/>
                  </a:lnTo>
                  <a:lnTo>
                    <a:pt x="1792" y="324"/>
                  </a:lnTo>
                  <a:lnTo>
                    <a:pt x="1792" y="324"/>
                  </a:lnTo>
                  <a:lnTo>
                    <a:pt x="1790" y="324"/>
                  </a:lnTo>
                  <a:lnTo>
                    <a:pt x="1790" y="356"/>
                  </a:lnTo>
                  <a:lnTo>
                    <a:pt x="1790" y="388"/>
                  </a:lnTo>
                  <a:lnTo>
                    <a:pt x="1792" y="388"/>
                  </a:lnTo>
                  <a:lnTo>
                    <a:pt x="1792" y="388"/>
                  </a:lnTo>
                  <a:lnTo>
                    <a:pt x="1800" y="390"/>
                  </a:lnTo>
                  <a:lnTo>
                    <a:pt x="1806" y="390"/>
                  </a:lnTo>
                  <a:lnTo>
                    <a:pt x="1812" y="400"/>
                  </a:lnTo>
                  <a:lnTo>
                    <a:pt x="1818" y="412"/>
                  </a:lnTo>
                  <a:lnTo>
                    <a:pt x="1824" y="426"/>
                  </a:lnTo>
                  <a:lnTo>
                    <a:pt x="1828" y="438"/>
                  </a:lnTo>
                  <a:lnTo>
                    <a:pt x="1830" y="448"/>
                  </a:lnTo>
                  <a:lnTo>
                    <a:pt x="1800" y="448"/>
                  </a:lnTo>
                  <a:lnTo>
                    <a:pt x="1770" y="448"/>
                  </a:lnTo>
                  <a:lnTo>
                    <a:pt x="1766" y="442"/>
                  </a:lnTo>
                  <a:lnTo>
                    <a:pt x="1762" y="436"/>
                  </a:lnTo>
                  <a:lnTo>
                    <a:pt x="1758" y="430"/>
                  </a:lnTo>
                  <a:lnTo>
                    <a:pt x="1754" y="424"/>
                  </a:lnTo>
                  <a:lnTo>
                    <a:pt x="1748" y="424"/>
                  </a:lnTo>
                  <a:lnTo>
                    <a:pt x="1744" y="422"/>
                  </a:lnTo>
                  <a:lnTo>
                    <a:pt x="1740" y="420"/>
                  </a:lnTo>
                  <a:lnTo>
                    <a:pt x="1738" y="418"/>
                  </a:lnTo>
                  <a:lnTo>
                    <a:pt x="1732" y="416"/>
                  </a:lnTo>
                  <a:lnTo>
                    <a:pt x="1714" y="414"/>
                  </a:lnTo>
                  <a:lnTo>
                    <a:pt x="1696" y="410"/>
                  </a:lnTo>
                  <a:lnTo>
                    <a:pt x="1680" y="402"/>
                  </a:lnTo>
                  <a:lnTo>
                    <a:pt x="1676" y="404"/>
                  </a:lnTo>
                  <a:lnTo>
                    <a:pt x="1674" y="406"/>
                  </a:lnTo>
                  <a:lnTo>
                    <a:pt x="1672" y="410"/>
                  </a:lnTo>
                  <a:lnTo>
                    <a:pt x="1670" y="414"/>
                  </a:lnTo>
                  <a:lnTo>
                    <a:pt x="1664" y="416"/>
                  </a:lnTo>
                  <a:lnTo>
                    <a:pt x="1660" y="418"/>
                  </a:lnTo>
                  <a:lnTo>
                    <a:pt x="1656" y="422"/>
                  </a:lnTo>
                  <a:lnTo>
                    <a:pt x="1654" y="426"/>
                  </a:lnTo>
                  <a:lnTo>
                    <a:pt x="1654" y="430"/>
                  </a:lnTo>
                  <a:lnTo>
                    <a:pt x="1652" y="432"/>
                  </a:lnTo>
                  <a:lnTo>
                    <a:pt x="1648" y="436"/>
                  </a:lnTo>
                  <a:lnTo>
                    <a:pt x="1644" y="440"/>
                  </a:lnTo>
                  <a:lnTo>
                    <a:pt x="1644" y="444"/>
                  </a:lnTo>
                  <a:lnTo>
                    <a:pt x="1642" y="448"/>
                  </a:lnTo>
                  <a:lnTo>
                    <a:pt x="1638" y="448"/>
                  </a:lnTo>
                  <a:lnTo>
                    <a:pt x="1634" y="448"/>
                  </a:lnTo>
                  <a:lnTo>
                    <a:pt x="1628" y="462"/>
                  </a:lnTo>
                  <a:lnTo>
                    <a:pt x="1620" y="470"/>
                  </a:lnTo>
                  <a:lnTo>
                    <a:pt x="1614" y="482"/>
                  </a:lnTo>
                  <a:lnTo>
                    <a:pt x="1610" y="482"/>
                  </a:lnTo>
                  <a:lnTo>
                    <a:pt x="1606" y="482"/>
                  </a:lnTo>
                  <a:lnTo>
                    <a:pt x="1604" y="488"/>
                  </a:lnTo>
                  <a:lnTo>
                    <a:pt x="1602" y="492"/>
                  </a:lnTo>
                  <a:lnTo>
                    <a:pt x="1600" y="496"/>
                  </a:lnTo>
                  <a:lnTo>
                    <a:pt x="1598" y="498"/>
                  </a:lnTo>
                  <a:lnTo>
                    <a:pt x="1594" y="498"/>
                  </a:lnTo>
                  <a:lnTo>
                    <a:pt x="1590" y="500"/>
                  </a:lnTo>
                  <a:lnTo>
                    <a:pt x="1586" y="502"/>
                  </a:lnTo>
                  <a:lnTo>
                    <a:pt x="1582" y="506"/>
                  </a:lnTo>
                  <a:lnTo>
                    <a:pt x="1576" y="506"/>
                  </a:lnTo>
                  <a:lnTo>
                    <a:pt x="1568" y="508"/>
                  </a:lnTo>
                  <a:lnTo>
                    <a:pt x="1568" y="512"/>
                  </a:lnTo>
                  <a:lnTo>
                    <a:pt x="1568" y="516"/>
                  </a:lnTo>
                  <a:lnTo>
                    <a:pt x="1564" y="516"/>
                  </a:lnTo>
                  <a:lnTo>
                    <a:pt x="1560" y="516"/>
                  </a:lnTo>
                  <a:lnTo>
                    <a:pt x="1560" y="520"/>
                  </a:lnTo>
                  <a:lnTo>
                    <a:pt x="1560" y="524"/>
                  </a:lnTo>
                  <a:lnTo>
                    <a:pt x="1556" y="524"/>
                  </a:lnTo>
                  <a:lnTo>
                    <a:pt x="1550" y="524"/>
                  </a:lnTo>
                  <a:lnTo>
                    <a:pt x="1550" y="528"/>
                  </a:lnTo>
                  <a:lnTo>
                    <a:pt x="1550" y="534"/>
                  </a:lnTo>
                  <a:lnTo>
                    <a:pt x="1542" y="534"/>
                  </a:lnTo>
                  <a:lnTo>
                    <a:pt x="1532" y="534"/>
                  </a:lnTo>
                  <a:lnTo>
                    <a:pt x="1528" y="546"/>
                  </a:lnTo>
                  <a:lnTo>
                    <a:pt x="1520" y="550"/>
                  </a:lnTo>
                  <a:lnTo>
                    <a:pt x="1508" y="552"/>
                  </a:lnTo>
                  <a:lnTo>
                    <a:pt x="1494" y="552"/>
                  </a:lnTo>
                  <a:lnTo>
                    <a:pt x="1490" y="558"/>
                  </a:lnTo>
                  <a:lnTo>
                    <a:pt x="1486" y="564"/>
                  </a:lnTo>
                  <a:lnTo>
                    <a:pt x="1484" y="572"/>
                  </a:lnTo>
                  <a:lnTo>
                    <a:pt x="1482" y="578"/>
                  </a:lnTo>
                  <a:lnTo>
                    <a:pt x="1478" y="584"/>
                  </a:lnTo>
                  <a:lnTo>
                    <a:pt x="1476" y="596"/>
                  </a:lnTo>
                  <a:lnTo>
                    <a:pt x="1476" y="608"/>
                  </a:lnTo>
                  <a:lnTo>
                    <a:pt x="1472" y="608"/>
                  </a:lnTo>
                  <a:lnTo>
                    <a:pt x="1466" y="608"/>
                  </a:lnTo>
                  <a:lnTo>
                    <a:pt x="1464" y="628"/>
                  </a:lnTo>
                  <a:lnTo>
                    <a:pt x="1460" y="646"/>
                  </a:lnTo>
                  <a:lnTo>
                    <a:pt x="1448" y="660"/>
                  </a:lnTo>
                  <a:lnTo>
                    <a:pt x="1448" y="668"/>
                  </a:lnTo>
                  <a:lnTo>
                    <a:pt x="1446" y="676"/>
                  </a:lnTo>
                  <a:lnTo>
                    <a:pt x="1438" y="676"/>
                  </a:lnTo>
                  <a:lnTo>
                    <a:pt x="1430" y="676"/>
                  </a:lnTo>
                  <a:lnTo>
                    <a:pt x="1430" y="680"/>
                  </a:lnTo>
                  <a:lnTo>
                    <a:pt x="1430" y="686"/>
                  </a:lnTo>
                  <a:lnTo>
                    <a:pt x="1412" y="692"/>
                  </a:lnTo>
                  <a:lnTo>
                    <a:pt x="1398" y="706"/>
                  </a:lnTo>
                  <a:lnTo>
                    <a:pt x="1384" y="720"/>
                  </a:lnTo>
                  <a:lnTo>
                    <a:pt x="1382" y="736"/>
                  </a:lnTo>
                  <a:lnTo>
                    <a:pt x="1374" y="746"/>
                  </a:lnTo>
                  <a:lnTo>
                    <a:pt x="1362" y="750"/>
                  </a:lnTo>
                  <a:lnTo>
                    <a:pt x="1346" y="752"/>
                  </a:lnTo>
                  <a:lnTo>
                    <a:pt x="1346" y="756"/>
                  </a:lnTo>
                  <a:lnTo>
                    <a:pt x="1346" y="760"/>
                  </a:lnTo>
                  <a:lnTo>
                    <a:pt x="1338" y="760"/>
                  </a:lnTo>
                  <a:lnTo>
                    <a:pt x="1332" y="762"/>
                  </a:lnTo>
                  <a:lnTo>
                    <a:pt x="1326" y="764"/>
                  </a:lnTo>
                  <a:lnTo>
                    <a:pt x="1320" y="768"/>
                  </a:lnTo>
                  <a:lnTo>
                    <a:pt x="1294" y="770"/>
                  </a:lnTo>
                  <a:lnTo>
                    <a:pt x="1268" y="770"/>
                  </a:lnTo>
                  <a:lnTo>
                    <a:pt x="1252" y="762"/>
                  </a:lnTo>
                  <a:lnTo>
                    <a:pt x="1234" y="756"/>
                  </a:lnTo>
                  <a:lnTo>
                    <a:pt x="1216" y="752"/>
                  </a:lnTo>
                  <a:lnTo>
                    <a:pt x="1214" y="746"/>
                  </a:lnTo>
                  <a:lnTo>
                    <a:pt x="1214" y="740"/>
                  </a:lnTo>
                  <a:lnTo>
                    <a:pt x="1212" y="736"/>
                  </a:lnTo>
                  <a:lnTo>
                    <a:pt x="1206" y="730"/>
                  </a:lnTo>
                  <a:lnTo>
                    <a:pt x="1206" y="708"/>
                  </a:lnTo>
                  <a:lnTo>
                    <a:pt x="1206" y="686"/>
                  </a:lnTo>
                  <a:lnTo>
                    <a:pt x="1168" y="686"/>
                  </a:lnTo>
                  <a:lnTo>
                    <a:pt x="1132" y="686"/>
                  </a:lnTo>
                  <a:lnTo>
                    <a:pt x="1128" y="672"/>
                  </a:lnTo>
                  <a:lnTo>
                    <a:pt x="1124" y="664"/>
                  </a:lnTo>
                  <a:lnTo>
                    <a:pt x="1116" y="654"/>
                  </a:lnTo>
                  <a:lnTo>
                    <a:pt x="1110" y="644"/>
                  </a:lnTo>
                  <a:lnTo>
                    <a:pt x="1104" y="634"/>
                  </a:lnTo>
                  <a:lnTo>
                    <a:pt x="1104" y="622"/>
                  </a:lnTo>
                  <a:lnTo>
                    <a:pt x="1104" y="608"/>
                  </a:lnTo>
                  <a:lnTo>
                    <a:pt x="1098" y="608"/>
                  </a:lnTo>
                  <a:lnTo>
                    <a:pt x="1094" y="608"/>
                  </a:lnTo>
                  <a:lnTo>
                    <a:pt x="1094" y="600"/>
                  </a:lnTo>
                  <a:lnTo>
                    <a:pt x="1094" y="592"/>
                  </a:lnTo>
                  <a:lnTo>
                    <a:pt x="1086" y="590"/>
                  </a:lnTo>
                  <a:lnTo>
                    <a:pt x="1080" y="588"/>
                  </a:lnTo>
                  <a:lnTo>
                    <a:pt x="1074" y="584"/>
                  </a:lnTo>
                  <a:lnTo>
                    <a:pt x="1074" y="584"/>
                  </a:lnTo>
                  <a:lnTo>
                    <a:pt x="1070" y="582"/>
                  </a:lnTo>
                  <a:lnTo>
                    <a:pt x="1056" y="582"/>
                  </a:lnTo>
                  <a:lnTo>
                    <a:pt x="1032" y="584"/>
                  </a:lnTo>
                  <a:lnTo>
                    <a:pt x="1026" y="588"/>
                  </a:lnTo>
                  <a:lnTo>
                    <a:pt x="1018" y="594"/>
                  </a:lnTo>
                  <a:lnTo>
                    <a:pt x="1012" y="598"/>
                  </a:lnTo>
                  <a:lnTo>
                    <a:pt x="1012" y="602"/>
                  </a:lnTo>
                  <a:lnTo>
                    <a:pt x="1012" y="608"/>
                  </a:lnTo>
                  <a:lnTo>
                    <a:pt x="1004" y="608"/>
                  </a:lnTo>
                  <a:lnTo>
                    <a:pt x="1000" y="608"/>
                  </a:lnTo>
                  <a:lnTo>
                    <a:pt x="994" y="610"/>
                  </a:lnTo>
                  <a:lnTo>
                    <a:pt x="990" y="612"/>
                  </a:lnTo>
                  <a:lnTo>
                    <a:pt x="986" y="618"/>
                  </a:lnTo>
                  <a:lnTo>
                    <a:pt x="930" y="618"/>
                  </a:lnTo>
                  <a:lnTo>
                    <a:pt x="872" y="618"/>
                  </a:lnTo>
                  <a:lnTo>
                    <a:pt x="872" y="634"/>
                  </a:lnTo>
                  <a:lnTo>
                    <a:pt x="872" y="650"/>
                  </a:lnTo>
                  <a:lnTo>
                    <a:pt x="866" y="650"/>
                  </a:lnTo>
                  <a:lnTo>
                    <a:pt x="862" y="650"/>
                  </a:lnTo>
                  <a:lnTo>
                    <a:pt x="860" y="676"/>
                  </a:lnTo>
                  <a:lnTo>
                    <a:pt x="856" y="700"/>
                  </a:lnTo>
                  <a:lnTo>
                    <a:pt x="854" y="726"/>
                  </a:lnTo>
                  <a:lnTo>
                    <a:pt x="860" y="736"/>
                  </a:lnTo>
                  <a:lnTo>
                    <a:pt x="862" y="748"/>
                  </a:lnTo>
                  <a:lnTo>
                    <a:pt x="862" y="762"/>
                  </a:lnTo>
                  <a:lnTo>
                    <a:pt x="866" y="762"/>
                  </a:lnTo>
                  <a:lnTo>
                    <a:pt x="872" y="762"/>
                  </a:lnTo>
                  <a:lnTo>
                    <a:pt x="874" y="768"/>
                  </a:lnTo>
                  <a:lnTo>
                    <a:pt x="876" y="774"/>
                  </a:lnTo>
                  <a:lnTo>
                    <a:pt x="882" y="778"/>
                  </a:lnTo>
                  <a:lnTo>
                    <a:pt x="888" y="782"/>
                  </a:lnTo>
                  <a:lnTo>
                    <a:pt x="894" y="784"/>
                  </a:lnTo>
                  <a:lnTo>
                    <a:pt x="900" y="788"/>
                  </a:lnTo>
                  <a:lnTo>
                    <a:pt x="900" y="790"/>
                  </a:lnTo>
                  <a:lnTo>
                    <a:pt x="900" y="794"/>
                  </a:lnTo>
                  <a:lnTo>
                    <a:pt x="904" y="794"/>
                  </a:lnTo>
                  <a:lnTo>
                    <a:pt x="908" y="796"/>
                  </a:lnTo>
                  <a:lnTo>
                    <a:pt x="908" y="798"/>
                  </a:lnTo>
                  <a:lnTo>
                    <a:pt x="910" y="804"/>
                  </a:lnTo>
                  <a:lnTo>
                    <a:pt x="914" y="808"/>
                  </a:lnTo>
                  <a:lnTo>
                    <a:pt x="916" y="814"/>
                  </a:lnTo>
                  <a:lnTo>
                    <a:pt x="920" y="818"/>
                  </a:lnTo>
                  <a:lnTo>
                    <a:pt x="924" y="822"/>
                  </a:lnTo>
                  <a:lnTo>
                    <a:pt x="926" y="826"/>
                  </a:lnTo>
                  <a:lnTo>
                    <a:pt x="928" y="832"/>
                  </a:lnTo>
                  <a:lnTo>
                    <a:pt x="930" y="838"/>
                  </a:lnTo>
                  <a:lnTo>
                    <a:pt x="936" y="842"/>
                  </a:lnTo>
                  <a:lnTo>
                    <a:pt x="940" y="846"/>
                  </a:lnTo>
                  <a:lnTo>
                    <a:pt x="946" y="852"/>
                  </a:lnTo>
                  <a:lnTo>
                    <a:pt x="946" y="858"/>
                  </a:lnTo>
                  <a:lnTo>
                    <a:pt x="946" y="864"/>
                  </a:lnTo>
                  <a:lnTo>
                    <a:pt x="954" y="866"/>
                  </a:lnTo>
                  <a:lnTo>
                    <a:pt x="958" y="866"/>
                  </a:lnTo>
                  <a:lnTo>
                    <a:pt x="960" y="870"/>
                  </a:lnTo>
                  <a:lnTo>
                    <a:pt x="962" y="872"/>
                  </a:lnTo>
                  <a:lnTo>
                    <a:pt x="964" y="874"/>
                  </a:lnTo>
                  <a:lnTo>
                    <a:pt x="966" y="878"/>
                  </a:lnTo>
                  <a:lnTo>
                    <a:pt x="970" y="882"/>
                  </a:lnTo>
                  <a:lnTo>
                    <a:pt x="974" y="886"/>
                  </a:lnTo>
                  <a:lnTo>
                    <a:pt x="972" y="926"/>
                  </a:lnTo>
                  <a:lnTo>
                    <a:pt x="972" y="968"/>
                  </a:lnTo>
                  <a:lnTo>
                    <a:pt x="968" y="972"/>
                  </a:lnTo>
                  <a:lnTo>
                    <a:pt x="966" y="976"/>
                  </a:lnTo>
                  <a:lnTo>
                    <a:pt x="964" y="978"/>
                  </a:lnTo>
                  <a:lnTo>
                    <a:pt x="962" y="982"/>
                  </a:lnTo>
                  <a:lnTo>
                    <a:pt x="960" y="984"/>
                  </a:lnTo>
                  <a:lnTo>
                    <a:pt x="958" y="988"/>
                  </a:lnTo>
                  <a:lnTo>
                    <a:pt x="954" y="990"/>
                  </a:lnTo>
                  <a:lnTo>
                    <a:pt x="946" y="990"/>
                  </a:lnTo>
                  <a:lnTo>
                    <a:pt x="946" y="996"/>
                  </a:lnTo>
                  <a:lnTo>
                    <a:pt x="944" y="1000"/>
                  </a:lnTo>
                  <a:lnTo>
                    <a:pt x="942" y="1004"/>
                  </a:lnTo>
                  <a:lnTo>
                    <a:pt x="938" y="1008"/>
                  </a:lnTo>
                  <a:lnTo>
                    <a:pt x="938" y="1020"/>
                  </a:lnTo>
                  <a:lnTo>
                    <a:pt x="938" y="1032"/>
                  </a:lnTo>
                  <a:lnTo>
                    <a:pt x="942" y="1036"/>
                  </a:lnTo>
                  <a:lnTo>
                    <a:pt x="946" y="1040"/>
                  </a:lnTo>
                  <a:lnTo>
                    <a:pt x="946" y="1044"/>
                  </a:lnTo>
                  <a:lnTo>
                    <a:pt x="948" y="1050"/>
                  </a:lnTo>
                  <a:lnTo>
                    <a:pt x="958" y="1056"/>
                  </a:lnTo>
                  <a:lnTo>
                    <a:pt x="966" y="1060"/>
                  </a:lnTo>
                  <a:lnTo>
                    <a:pt x="970" y="1062"/>
                  </a:lnTo>
                  <a:lnTo>
                    <a:pt x="972" y="1068"/>
                  </a:lnTo>
                  <a:lnTo>
                    <a:pt x="974" y="1076"/>
                  </a:lnTo>
                  <a:lnTo>
                    <a:pt x="972" y="1094"/>
                  </a:lnTo>
                  <a:lnTo>
                    <a:pt x="970" y="1098"/>
                  </a:lnTo>
                  <a:lnTo>
                    <a:pt x="966" y="1098"/>
                  </a:lnTo>
                  <a:lnTo>
                    <a:pt x="962" y="1100"/>
                  </a:lnTo>
                  <a:lnTo>
                    <a:pt x="958" y="1102"/>
                  </a:lnTo>
                  <a:lnTo>
                    <a:pt x="954" y="1104"/>
                  </a:lnTo>
                  <a:lnTo>
                    <a:pt x="950" y="1108"/>
                  </a:lnTo>
                  <a:lnTo>
                    <a:pt x="948" y="1110"/>
                  </a:lnTo>
                  <a:lnTo>
                    <a:pt x="948" y="1116"/>
                  </a:lnTo>
                  <a:lnTo>
                    <a:pt x="956" y="1124"/>
                  </a:lnTo>
                  <a:lnTo>
                    <a:pt x="966" y="1134"/>
                  </a:lnTo>
                  <a:lnTo>
                    <a:pt x="988" y="1134"/>
                  </a:lnTo>
                  <a:lnTo>
                    <a:pt x="1012" y="1136"/>
                  </a:lnTo>
                  <a:lnTo>
                    <a:pt x="1012" y="1140"/>
                  </a:lnTo>
                  <a:lnTo>
                    <a:pt x="1012" y="1144"/>
                  </a:lnTo>
                  <a:lnTo>
                    <a:pt x="1016" y="1144"/>
                  </a:lnTo>
                  <a:lnTo>
                    <a:pt x="1020" y="1148"/>
                  </a:lnTo>
                  <a:lnTo>
                    <a:pt x="1020" y="1154"/>
                  </a:lnTo>
                  <a:lnTo>
                    <a:pt x="1020" y="1164"/>
                  </a:lnTo>
                  <a:lnTo>
                    <a:pt x="1016" y="1166"/>
                  </a:lnTo>
                  <a:lnTo>
                    <a:pt x="1012" y="1170"/>
                  </a:lnTo>
                  <a:lnTo>
                    <a:pt x="1012" y="1174"/>
                  </a:lnTo>
                  <a:lnTo>
                    <a:pt x="1010" y="1178"/>
                  </a:lnTo>
                  <a:lnTo>
                    <a:pt x="1010" y="1184"/>
                  </a:lnTo>
                  <a:lnTo>
                    <a:pt x="1008" y="1190"/>
                  </a:lnTo>
                  <a:lnTo>
                    <a:pt x="1000" y="1202"/>
                  </a:lnTo>
                  <a:lnTo>
                    <a:pt x="994" y="1214"/>
                  </a:lnTo>
                  <a:lnTo>
                    <a:pt x="986" y="1226"/>
                  </a:lnTo>
                  <a:lnTo>
                    <a:pt x="980" y="1226"/>
                  </a:lnTo>
                  <a:lnTo>
                    <a:pt x="974" y="1228"/>
                  </a:lnTo>
                  <a:lnTo>
                    <a:pt x="974" y="1232"/>
                  </a:lnTo>
                  <a:lnTo>
                    <a:pt x="974" y="1236"/>
                  </a:lnTo>
                  <a:lnTo>
                    <a:pt x="960" y="1238"/>
                  </a:lnTo>
                  <a:lnTo>
                    <a:pt x="948" y="1244"/>
                  </a:lnTo>
                  <a:lnTo>
                    <a:pt x="938" y="1254"/>
                  </a:lnTo>
                  <a:lnTo>
                    <a:pt x="936" y="1264"/>
                  </a:lnTo>
                  <a:lnTo>
                    <a:pt x="936" y="1272"/>
                  </a:lnTo>
                  <a:lnTo>
                    <a:pt x="934" y="1274"/>
                  </a:lnTo>
                  <a:lnTo>
                    <a:pt x="932" y="1276"/>
                  </a:lnTo>
                  <a:lnTo>
                    <a:pt x="928" y="1276"/>
                  </a:lnTo>
                  <a:lnTo>
                    <a:pt x="924" y="1278"/>
                  </a:lnTo>
                  <a:lnTo>
                    <a:pt x="918" y="1278"/>
                  </a:lnTo>
                  <a:lnTo>
                    <a:pt x="918" y="1294"/>
                  </a:lnTo>
                  <a:lnTo>
                    <a:pt x="916" y="1310"/>
                  </a:lnTo>
                  <a:lnTo>
                    <a:pt x="914" y="1310"/>
                  </a:lnTo>
                  <a:lnTo>
                    <a:pt x="912" y="1312"/>
                  </a:lnTo>
                  <a:lnTo>
                    <a:pt x="910" y="1312"/>
                  </a:lnTo>
                  <a:lnTo>
                    <a:pt x="906" y="1312"/>
                  </a:lnTo>
                  <a:lnTo>
                    <a:pt x="900" y="1312"/>
                  </a:lnTo>
                  <a:lnTo>
                    <a:pt x="900" y="1316"/>
                  </a:lnTo>
                  <a:lnTo>
                    <a:pt x="900" y="1320"/>
                  </a:lnTo>
                  <a:lnTo>
                    <a:pt x="880" y="1320"/>
                  </a:lnTo>
                  <a:lnTo>
                    <a:pt x="862" y="1320"/>
                  </a:lnTo>
                  <a:lnTo>
                    <a:pt x="862" y="1324"/>
                  </a:lnTo>
                  <a:lnTo>
                    <a:pt x="862" y="1328"/>
                  </a:lnTo>
                  <a:lnTo>
                    <a:pt x="802" y="1330"/>
                  </a:lnTo>
                  <a:lnTo>
                    <a:pt x="744" y="1330"/>
                  </a:lnTo>
                  <a:lnTo>
                    <a:pt x="738" y="1334"/>
                  </a:lnTo>
                  <a:lnTo>
                    <a:pt x="734" y="1338"/>
                  </a:lnTo>
                  <a:lnTo>
                    <a:pt x="700" y="1338"/>
                  </a:lnTo>
                  <a:lnTo>
                    <a:pt x="674" y="1338"/>
                  </a:lnTo>
                  <a:lnTo>
                    <a:pt x="656" y="1338"/>
                  </a:lnTo>
                  <a:lnTo>
                    <a:pt x="646" y="1338"/>
                  </a:lnTo>
                  <a:lnTo>
                    <a:pt x="642" y="1340"/>
                  </a:lnTo>
                  <a:lnTo>
                    <a:pt x="640" y="1340"/>
                  </a:lnTo>
                  <a:lnTo>
                    <a:pt x="640" y="1340"/>
                  </a:lnTo>
                  <a:lnTo>
                    <a:pt x="638" y="1342"/>
                  </a:lnTo>
                  <a:lnTo>
                    <a:pt x="638" y="1346"/>
                  </a:lnTo>
                  <a:lnTo>
                    <a:pt x="622" y="1344"/>
                  </a:lnTo>
                  <a:lnTo>
                    <a:pt x="602" y="1344"/>
                  </a:lnTo>
                  <a:lnTo>
                    <a:pt x="584" y="1344"/>
                  </a:lnTo>
                  <a:lnTo>
                    <a:pt x="566" y="1346"/>
                  </a:lnTo>
                  <a:lnTo>
                    <a:pt x="550" y="1352"/>
                  </a:lnTo>
                  <a:lnTo>
                    <a:pt x="544" y="1354"/>
                  </a:lnTo>
                  <a:lnTo>
                    <a:pt x="538" y="1356"/>
                  </a:lnTo>
                  <a:lnTo>
                    <a:pt x="538" y="1358"/>
                  </a:lnTo>
                  <a:lnTo>
                    <a:pt x="538" y="1364"/>
                  </a:lnTo>
                  <a:lnTo>
                    <a:pt x="520" y="1364"/>
                  </a:lnTo>
                  <a:lnTo>
                    <a:pt x="502" y="1364"/>
                  </a:lnTo>
                  <a:lnTo>
                    <a:pt x="488" y="1370"/>
                  </a:lnTo>
                  <a:lnTo>
                    <a:pt x="468" y="1372"/>
                  </a:lnTo>
                  <a:lnTo>
                    <a:pt x="448" y="1372"/>
                  </a:lnTo>
                  <a:lnTo>
                    <a:pt x="428" y="1370"/>
                  </a:lnTo>
                  <a:lnTo>
                    <a:pt x="414" y="1364"/>
                  </a:lnTo>
                  <a:lnTo>
                    <a:pt x="410" y="1362"/>
                  </a:lnTo>
                  <a:lnTo>
                    <a:pt x="398" y="1362"/>
                  </a:lnTo>
                  <a:lnTo>
                    <a:pt x="386" y="1362"/>
                  </a:lnTo>
                  <a:lnTo>
                    <a:pt x="376" y="1362"/>
                  </a:lnTo>
                  <a:lnTo>
                    <a:pt x="372" y="1364"/>
                  </a:lnTo>
                  <a:lnTo>
                    <a:pt x="362" y="1368"/>
                  </a:lnTo>
                  <a:lnTo>
                    <a:pt x="342" y="1370"/>
                  </a:lnTo>
                  <a:lnTo>
                    <a:pt x="318" y="1372"/>
                  </a:lnTo>
                  <a:lnTo>
                    <a:pt x="292" y="1372"/>
                  </a:lnTo>
                  <a:lnTo>
                    <a:pt x="268" y="1370"/>
                  </a:lnTo>
                  <a:lnTo>
                    <a:pt x="250" y="1368"/>
                  </a:lnTo>
                  <a:lnTo>
                    <a:pt x="238" y="1364"/>
                  </a:lnTo>
                  <a:lnTo>
                    <a:pt x="230" y="1364"/>
                  </a:lnTo>
                  <a:lnTo>
                    <a:pt x="222" y="1362"/>
                  </a:lnTo>
                  <a:lnTo>
                    <a:pt x="216" y="1360"/>
                  </a:lnTo>
                  <a:lnTo>
                    <a:pt x="208" y="1356"/>
                  </a:lnTo>
                  <a:lnTo>
                    <a:pt x="188" y="1356"/>
                  </a:lnTo>
                  <a:lnTo>
                    <a:pt x="168" y="1356"/>
                  </a:lnTo>
                  <a:lnTo>
                    <a:pt x="156" y="1362"/>
                  </a:lnTo>
                  <a:lnTo>
                    <a:pt x="142" y="1364"/>
                  </a:lnTo>
                  <a:lnTo>
                    <a:pt x="128" y="1364"/>
                  </a:lnTo>
                  <a:lnTo>
                    <a:pt x="118" y="1372"/>
                  </a:lnTo>
                  <a:lnTo>
                    <a:pt x="104" y="1378"/>
                  </a:lnTo>
                  <a:lnTo>
                    <a:pt x="90" y="1380"/>
                  </a:lnTo>
                  <a:lnTo>
                    <a:pt x="90" y="1374"/>
                  </a:lnTo>
                  <a:lnTo>
                    <a:pt x="86" y="1370"/>
                  </a:lnTo>
                  <a:lnTo>
                    <a:pt x="82" y="1366"/>
                  </a:lnTo>
                  <a:lnTo>
                    <a:pt x="78" y="1364"/>
                  </a:lnTo>
                  <a:lnTo>
                    <a:pt x="72" y="1364"/>
                  </a:lnTo>
                  <a:lnTo>
                    <a:pt x="72" y="1360"/>
                  </a:lnTo>
                  <a:lnTo>
                    <a:pt x="72" y="1356"/>
                  </a:lnTo>
                  <a:lnTo>
                    <a:pt x="62" y="1356"/>
                  </a:lnTo>
                  <a:lnTo>
                    <a:pt x="54" y="1356"/>
                  </a:lnTo>
                  <a:lnTo>
                    <a:pt x="54" y="1336"/>
                  </a:lnTo>
                  <a:lnTo>
                    <a:pt x="54" y="1318"/>
                  </a:lnTo>
                  <a:lnTo>
                    <a:pt x="72" y="1304"/>
                  </a:lnTo>
                  <a:lnTo>
                    <a:pt x="90" y="1294"/>
                  </a:lnTo>
                  <a:lnTo>
                    <a:pt x="88" y="1274"/>
                  </a:lnTo>
                  <a:lnTo>
                    <a:pt x="88" y="1254"/>
                  </a:lnTo>
                  <a:lnTo>
                    <a:pt x="86" y="1250"/>
                  </a:lnTo>
                  <a:lnTo>
                    <a:pt x="82" y="1246"/>
                  </a:lnTo>
                  <a:lnTo>
                    <a:pt x="82" y="1242"/>
                  </a:lnTo>
                  <a:lnTo>
                    <a:pt x="80" y="1236"/>
                  </a:lnTo>
                  <a:lnTo>
                    <a:pt x="62" y="1230"/>
                  </a:lnTo>
                  <a:lnTo>
                    <a:pt x="42" y="1228"/>
                  </a:lnTo>
                  <a:lnTo>
                    <a:pt x="22" y="1226"/>
                  </a:lnTo>
                  <a:lnTo>
                    <a:pt x="14" y="1220"/>
                  </a:lnTo>
                  <a:lnTo>
                    <a:pt x="6" y="1212"/>
                  </a:lnTo>
                  <a:lnTo>
                    <a:pt x="6" y="1204"/>
                  </a:lnTo>
                  <a:lnTo>
                    <a:pt x="6" y="1198"/>
                  </a:lnTo>
                  <a:lnTo>
                    <a:pt x="8" y="1194"/>
                  </a:lnTo>
                  <a:lnTo>
                    <a:pt x="10" y="1188"/>
                  </a:lnTo>
                  <a:lnTo>
                    <a:pt x="14" y="1184"/>
                  </a:lnTo>
                  <a:close/>
                </a:path>
              </a:pathLst>
            </a:custGeom>
            <a:solidFill>
              <a:srgbClr val="C00000">
                <a:alpha val="50000"/>
              </a:srgbClr>
            </a:solidFill>
            <a:ln w="12700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5051273" y="1901593"/>
              <a:ext cx="2398726" cy="1366875"/>
            </a:xfrm>
            <a:custGeom>
              <a:avLst/>
              <a:gdLst>
                <a:gd name="T0" fmla="*/ 848 w 2032"/>
                <a:gd name="T1" fmla="*/ 1022 h 1158"/>
                <a:gd name="T2" fmla="*/ 730 w 2032"/>
                <a:gd name="T3" fmla="*/ 1040 h 1158"/>
                <a:gd name="T4" fmla="*/ 688 w 2032"/>
                <a:gd name="T5" fmla="*/ 1010 h 1158"/>
                <a:gd name="T6" fmla="*/ 582 w 2032"/>
                <a:gd name="T7" fmla="*/ 1046 h 1158"/>
                <a:gd name="T8" fmla="*/ 490 w 2032"/>
                <a:gd name="T9" fmla="*/ 1124 h 1158"/>
                <a:gd name="T10" fmla="*/ 454 w 2032"/>
                <a:gd name="T11" fmla="*/ 1024 h 1158"/>
                <a:gd name="T12" fmla="*/ 422 w 2032"/>
                <a:gd name="T13" fmla="*/ 990 h 1158"/>
                <a:gd name="T14" fmla="*/ 354 w 2032"/>
                <a:gd name="T15" fmla="*/ 986 h 1158"/>
                <a:gd name="T16" fmla="*/ 304 w 2032"/>
                <a:gd name="T17" fmla="*/ 954 h 1158"/>
                <a:gd name="T18" fmla="*/ 224 w 2032"/>
                <a:gd name="T19" fmla="*/ 988 h 1158"/>
                <a:gd name="T20" fmla="*/ 164 w 2032"/>
                <a:gd name="T21" fmla="*/ 1040 h 1158"/>
                <a:gd name="T22" fmla="*/ 100 w 2032"/>
                <a:gd name="T23" fmla="*/ 1004 h 1158"/>
                <a:gd name="T24" fmla="*/ 90 w 2032"/>
                <a:gd name="T25" fmla="*/ 932 h 1158"/>
                <a:gd name="T26" fmla="*/ 106 w 2032"/>
                <a:gd name="T27" fmla="*/ 882 h 1158"/>
                <a:gd name="T28" fmla="*/ 118 w 2032"/>
                <a:gd name="T29" fmla="*/ 778 h 1158"/>
                <a:gd name="T30" fmla="*/ 52 w 2032"/>
                <a:gd name="T31" fmla="*/ 684 h 1158"/>
                <a:gd name="T32" fmla="*/ 16 w 2032"/>
                <a:gd name="T33" fmla="*/ 658 h 1158"/>
                <a:gd name="T34" fmla="*/ 6 w 2032"/>
                <a:gd name="T35" fmla="*/ 576 h 1158"/>
                <a:gd name="T36" fmla="*/ 130 w 2032"/>
                <a:gd name="T37" fmla="*/ 518 h 1158"/>
                <a:gd name="T38" fmla="*/ 208 w 2032"/>
                <a:gd name="T39" fmla="*/ 488 h 1158"/>
                <a:gd name="T40" fmla="*/ 244 w 2032"/>
                <a:gd name="T41" fmla="*/ 554 h 1158"/>
                <a:gd name="T42" fmla="*/ 340 w 2032"/>
                <a:gd name="T43" fmla="*/ 642 h 1158"/>
                <a:gd name="T44" fmla="*/ 466 w 2032"/>
                <a:gd name="T45" fmla="*/ 668 h 1158"/>
                <a:gd name="T46" fmla="*/ 528 w 2032"/>
                <a:gd name="T47" fmla="*/ 628 h 1158"/>
                <a:gd name="T48" fmla="*/ 592 w 2032"/>
                <a:gd name="T49" fmla="*/ 574 h 1158"/>
                <a:gd name="T50" fmla="*/ 606 w 2032"/>
                <a:gd name="T51" fmla="*/ 540 h 1158"/>
                <a:gd name="T52" fmla="*/ 630 w 2032"/>
                <a:gd name="T53" fmla="*/ 464 h 1158"/>
                <a:gd name="T54" fmla="*/ 694 w 2032"/>
                <a:gd name="T55" fmla="*/ 436 h 1158"/>
                <a:gd name="T56" fmla="*/ 712 w 2032"/>
                <a:gd name="T57" fmla="*/ 416 h 1158"/>
                <a:gd name="T58" fmla="*/ 778 w 2032"/>
                <a:gd name="T59" fmla="*/ 352 h 1158"/>
                <a:gd name="T60" fmla="*/ 830 w 2032"/>
                <a:gd name="T61" fmla="*/ 314 h 1158"/>
                <a:gd name="T62" fmla="*/ 894 w 2032"/>
                <a:gd name="T63" fmla="*/ 344 h 1158"/>
                <a:gd name="T64" fmla="*/ 964 w 2032"/>
                <a:gd name="T65" fmla="*/ 302 h 1158"/>
                <a:gd name="T66" fmla="*/ 936 w 2032"/>
                <a:gd name="T67" fmla="*/ 262 h 1158"/>
                <a:gd name="T68" fmla="*/ 1022 w 2032"/>
                <a:gd name="T69" fmla="*/ 250 h 1158"/>
                <a:gd name="T70" fmla="*/ 1068 w 2032"/>
                <a:gd name="T71" fmla="*/ 168 h 1158"/>
                <a:gd name="T72" fmla="*/ 1180 w 2032"/>
                <a:gd name="T73" fmla="*/ 126 h 1158"/>
                <a:gd name="T74" fmla="*/ 1288 w 2032"/>
                <a:gd name="T75" fmla="*/ 26 h 1158"/>
                <a:gd name="T76" fmla="*/ 1352 w 2032"/>
                <a:gd name="T77" fmla="*/ 20 h 1158"/>
                <a:gd name="T78" fmla="*/ 1464 w 2032"/>
                <a:gd name="T79" fmla="*/ 4 h 1158"/>
                <a:gd name="T80" fmla="*/ 1522 w 2032"/>
                <a:gd name="T81" fmla="*/ 112 h 1158"/>
                <a:gd name="T82" fmla="*/ 1672 w 2032"/>
                <a:gd name="T83" fmla="*/ 188 h 1158"/>
                <a:gd name="T84" fmla="*/ 1782 w 2032"/>
                <a:gd name="T85" fmla="*/ 236 h 1158"/>
                <a:gd name="T86" fmla="*/ 1890 w 2032"/>
                <a:gd name="T87" fmla="*/ 234 h 1158"/>
                <a:gd name="T88" fmla="*/ 1974 w 2032"/>
                <a:gd name="T89" fmla="*/ 280 h 1158"/>
                <a:gd name="T90" fmla="*/ 2002 w 2032"/>
                <a:gd name="T91" fmla="*/ 312 h 1158"/>
                <a:gd name="T92" fmla="*/ 2024 w 2032"/>
                <a:gd name="T93" fmla="*/ 376 h 1158"/>
                <a:gd name="T94" fmla="*/ 2020 w 2032"/>
                <a:gd name="T95" fmla="*/ 474 h 1158"/>
                <a:gd name="T96" fmla="*/ 1956 w 2032"/>
                <a:gd name="T97" fmla="*/ 534 h 1158"/>
                <a:gd name="T98" fmla="*/ 1834 w 2032"/>
                <a:gd name="T99" fmla="*/ 568 h 1158"/>
                <a:gd name="T100" fmla="*/ 1710 w 2032"/>
                <a:gd name="T101" fmla="*/ 552 h 1158"/>
                <a:gd name="T102" fmla="*/ 1672 w 2032"/>
                <a:gd name="T103" fmla="*/ 582 h 1158"/>
                <a:gd name="T104" fmla="*/ 1642 w 2032"/>
                <a:gd name="T105" fmla="*/ 678 h 1158"/>
                <a:gd name="T106" fmla="*/ 1616 w 2032"/>
                <a:gd name="T107" fmla="*/ 740 h 1158"/>
                <a:gd name="T108" fmla="*/ 1586 w 2032"/>
                <a:gd name="T109" fmla="*/ 768 h 1158"/>
                <a:gd name="T110" fmla="*/ 1524 w 2032"/>
                <a:gd name="T111" fmla="*/ 838 h 1158"/>
                <a:gd name="T112" fmla="*/ 1480 w 2032"/>
                <a:gd name="T113" fmla="*/ 1138 h 1158"/>
                <a:gd name="T114" fmla="*/ 1408 w 2032"/>
                <a:gd name="T115" fmla="*/ 1104 h 1158"/>
                <a:gd name="T116" fmla="*/ 1128 w 2032"/>
                <a:gd name="T117" fmla="*/ 1084 h 1158"/>
                <a:gd name="T118" fmla="*/ 1048 w 2032"/>
                <a:gd name="T119" fmla="*/ 1034 h 1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032" h="1158">
                  <a:moveTo>
                    <a:pt x="1010" y="1014"/>
                  </a:moveTo>
                  <a:lnTo>
                    <a:pt x="1010" y="1012"/>
                  </a:lnTo>
                  <a:lnTo>
                    <a:pt x="1010" y="1012"/>
                  </a:lnTo>
                  <a:lnTo>
                    <a:pt x="942" y="1012"/>
                  </a:lnTo>
                  <a:lnTo>
                    <a:pt x="874" y="1012"/>
                  </a:lnTo>
                  <a:lnTo>
                    <a:pt x="874" y="1012"/>
                  </a:lnTo>
                  <a:lnTo>
                    <a:pt x="874" y="1014"/>
                  </a:lnTo>
                  <a:lnTo>
                    <a:pt x="862" y="1020"/>
                  </a:lnTo>
                  <a:lnTo>
                    <a:pt x="848" y="1022"/>
                  </a:lnTo>
                  <a:lnTo>
                    <a:pt x="832" y="1024"/>
                  </a:lnTo>
                  <a:lnTo>
                    <a:pt x="816" y="1022"/>
                  </a:lnTo>
                  <a:lnTo>
                    <a:pt x="816" y="1026"/>
                  </a:lnTo>
                  <a:lnTo>
                    <a:pt x="816" y="1030"/>
                  </a:lnTo>
                  <a:lnTo>
                    <a:pt x="802" y="1030"/>
                  </a:lnTo>
                  <a:lnTo>
                    <a:pt x="792" y="1032"/>
                  </a:lnTo>
                  <a:lnTo>
                    <a:pt x="780" y="1040"/>
                  </a:lnTo>
                  <a:lnTo>
                    <a:pt x="756" y="1040"/>
                  </a:lnTo>
                  <a:lnTo>
                    <a:pt x="730" y="1040"/>
                  </a:lnTo>
                  <a:lnTo>
                    <a:pt x="724" y="1036"/>
                  </a:lnTo>
                  <a:lnTo>
                    <a:pt x="720" y="1032"/>
                  </a:lnTo>
                  <a:lnTo>
                    <a:pt x="712" y="1030"/>
                  </a:lnTo>
                  <a:lnTo>
                    <a:pt x="712" y="1026"/>
                  </a:lnTo>
                  <a:lnTo>
                    <a:pt x="712" y="1022"/>
                  </a:lnTo>
                  <a:lnTo>
                    <a:pt x="706" y="1022"/>
                  </a:lnTo>
                  <a:lnTo>
                    <a:pt x="700" y="1018"/>
                  </a:lnTo>
                  <a:lnTo>
                    <a:pt x="694" y="1014"/>
                  </a:lnTo>
                  <a:lnTo>
                    <a:pt x="688" y="1010"/>
                  </a:lnTo>
                  <a:lnTo>
                    <a:pt x="682" y="1006"/>
                  </a:lnTo>
                  <a:lnTo>
                    <a:pt x="656" y="1006"/>
                  </a:lnTo>
                  <a:lnTo>
                    <a:pt x="630" y="1006"/>
                  </a:lnTo>
                  <a:lnTo>
                    <a:pt x="626" y="1016"/>
                  </a:lnTo>
                  <a:lnTo>
                    <a:pt x="618" y="1024"/>
                  </a:lnTo>
                  <a:lnTo>
                    <a:pt x="608" y="1028"/>
                  </a:lnTo>
                  <a:lnTo>
                    <a:pt x="600" y="1036"/>
                  </a:lnTo>
                  <a:lnTo>
                    <a:pt x="594" y="1048"/>
                  </a:lnTo>
                  <a:lnTo>
                    <a:pt x="582" y="1046"/>
                  </a:lnTo>
                  <a:lnTo>
                    <a:pt x="572" y="1046"/>
                  </a:lnTo>
                  <a:lnTo>
                    <a:pt x="560" y="1042"/>
                  </a:lnTo>
                  <a:lnTo>
                    <a:pt x="544" y="1042"/>
                  </a:lnTo>
                  <a:lnTo>
                    <a:pt x="532" y="1048"/>
                  </a:lnTo>
                  <a:lnTo>
                    <a:pt x="520" y="1056"/>
                  </a:lnTo>
                  <a:lnTo>
                    <a:pt x="520" y="1070"/>
                  </a:lnTo>
                  <a:lnTo>
                    <a:pt x="518" y="1084"/>
                  </a:lnTo>
                  <a:lnTo>
                    <a:pt x="502" y="1102"/>
                  </a:lnTo>
                  <a:lnTo>
                    <a:pt x="490" y="1124"/>
                  </a:lnTo>
                  <a:lnTo>
                    <a:pt x="474" y="1114"/>
                  </a:lnTo>
                  <a:lnTo>
                    <a:pt x="458" y="1100"/>
                  </a:lnTo>
                  <a:lnTo>
                    <a:pt x="448" y="1082"/>
                  </a:lnTo>
                  <a:lnTo>
                    <a:pt x="444" y="1064"/>
                  </a:lnTo>
                  <a:lnTo>
                    <a:pt x="448" y="1064"/>
                  </a:lnTo>
                  <a:lnTo>
                    <a:pt x="452" y="1064"/>
                  </a:lnTo>
                  <a:lnTo>
                    <a:pt x="454" y="1042"/>
                  </a:lnTo>
                  <a:lnTo>
                    <a:pt x="454" y="1030"/>
                  </a:lnTo>
                  <a:lnTo>
                    <a:pt x="454" y="1024"/>
                  </a:lnTo>
                  <a:lnTo>
                    <a:pt x="454" y="1020"/>
                  </a:lnTo>
                  <a:lnTo>
                    <a:pt x="452" y="1020"/>
                  </a:lnTo>
                  <a:lnTo>
                    <a:pt x="450" y="1016"/>
                  </a:lnTo>
                  <a:lnTo>
                    <a:pt x="446" y="1010"/>
                  </a:lnTo>
                  <a:lnTo>
                    <a:pt x="440" y="1006"/>
                  </a:lnTo>
                  <a:lnTo>
                    <a:pt x="436" y="1000"/>
                  </a:lnTo>
                  <a:lnTo>
                    <a:pt x="432" y="994"/>
                  </a:lnTo>
                  <a:lnTo>
                    <a:pt x="428" y="990"/>
                  </a:lnTo>
                  <a:lnTo>
                    <a:pt x="422" y="990"/>
                  </a:lnTo>
                  <a:lnTo>
                    <a:pt x="416" y="988"/>
                  </a:lnTo>
                  <a:lnTo>
                    <a:pt x="416" y="984"/>
                  </a:lnTo>
                  <a:lnTo>
                    <a:pt x="416" y="978"/>
                  </a:lnTo>
                  <a:lnTo>
                    <a:pt x="408" y="978"/>
                  </a:lnTo>
                  <a:lnTo>
                    <a:pt x="402" y="976"/>
                  </a:lnTo>
                  <a:lnTo>
                    <a:pt x="396" y="972"/>
                  </a:lnTo>
                  <a:lnTo>
                    <a:pt x="382" y="972"/>
                  </a:lnTo>
                  <a:lnTo>
                    <a:pt x="370" y="972"/>
                  </a:lnTo>
                  <a:lnTo>
                    <a:pt x="354" y="986"/>
                  </a:lnTo>
                  <a:lnTo>
                    <a:pt x="338" y="1000"/>
                  </a:lnTo>
                  <a:lnTo>
                    <a:pt x="334" y="998"/>
                  </a:lnTo>
                  <a:lnTo>
                    <a:pt x="328" y="996"/>
                  </a:lnTo>
                  <a:lnTo>
                    <a:pt x="324" y="992"/>
                  </a:lnTo>
                  <a:lnTo>
                    <a:pt x="320" y="990"/>
                  </a:lnTo>
                  <a:lnTo>
                    <a:pt x="312" y="988"/>
                  </a:lnTo>
                  <a:lnTo>
                    <a:pt x="312" y="976"/>
                  </a:lnTo>
                  <a:lnTo>
                    <a:pt x="308" y="966"/>
                  </a:lnTo>
                  <a:lnTo>
                    <a:pt x="304" y="954"/>
                  </a:lnTo>
                  <a:lnTo>
                    <a:pt x="282" y="954"/>
                  </a:lnTo>
                  <a:lnTo>
                    <a:pt x="268" y="954"/>
                  </a:lnTo>
                  <a:lnTo>
                    <a:pt x="262" y="954"/>
                  </a:lnTo>
                  <a:lnTo>
                    <a:pt x="260" y="954"/>
                  </a:lnTo>
                  <a:lnTo>
                    <a:pt x="260" y="956"/>
                  </a:lnTo>
                  <a:lnTo>
                    <a:pt x="256" y="968"/>
                  </a:lnTo>
                  <a:lnTo>
                    <a:pt x="246" y="976"/>
                  </a:lnTo>
                  <a:lnTo>
                    <a:pt x="234" y="982"/>
                  </a:lnTo>
                  <a:lnTo>
                    <a:pt x="224" y="988"/>
                  </a:lnTo>
                  <a:lnTo>
                    <a:pt x="222" y="994"/>
                  </a:lnTo>
                  <a:lnTo>
                    <a:pt x="218" y="1000"/>
                  </a:lnTo>
                  <a:lnTo>
                    <a:pt x="214" y="1006"/>
                  </a:lnTo>
                  <a:lnTo>
                    <a:pt x="208" y="1014"/>
                  </a:lnTo>
                  <a:lnTo>
                    <a:pt x="198" y="1024"/>
                  </a:lnTo>
                  <a:lnTo>
                    <a:pt x="186" y="1036"/>
                  </a:lnTo>
                  <a:lnTo>
                    <a:pt x="174" y="1044"/>
                  </a:lnTo>
                  <a:lnTo>
                    <a:pt x="166" y="1048"/>
                  </a:lnTo>
                  <a:lnTo>
                    <a:pt x="164" y="1040"/>
                  </a:lnTo>
                  <a:lnTo>
                    <a:pt x="162" y="1034"/>
                  </a:lnTo>
                  <a:lnTo>
                    <a:pt x="158" y="1028"/>
                  </a:lnTo>
                  <a:lnTo>
                    <a:pt x="152" y="1022"/>
                  </a:lnTo>
                  <a:lnTo>
                    <a:pt x="130" y="1022"/>
                  </a:lnTo>
                  <a:lnTo>
                    <a:pt x="106" y="1022"/>
                  </a:lnTo>
                  <a:lnTo>
                    <a:pt x="100" y="1014"/>
                  </a:lnTo>
                  <a:lnTo>
                    <a:pt x="94" y="1008"/>
                  </a:lnTo>
                  <a:lnTo>
                    <a:pt x="96" y="1006"/>
                  </a:lnTo>
                  <a:lnTo>
                    <a:pt x="100" y="1004"/>
                  </a:lnTo>
                  <a:lnTo>
                    <a:pt x="106" y="1000"/>
                  </a:lnTo>
                  <a:lnTo>
                    <a:pt x="110" y="998"/>
                  </a:lnTo>
                  <a:lnTo>
                    <a:pt x="114" y="996"/>
                  </a:lnTo>
                  <a:lnTo>
                    <a:pt x="118" y="992"/>
                  </a:lnTo>
                  <a:lnTo>
                    <a:pt x="118" y="974"/>
                  </a:lnTo>
                  <a:lnTo>
                    <a:pt x="118" y="956"/>
                  </a:lnTo>
                  <a:lnTo>
                    <a:pt x="108" y="948"/>
                  </a:lnTo>
                  <a:lnTo>
                    <a:pt x="98" y="940"/>
                  </a:lnTo>
                  <a:lnTo>
                    <a:pt x="90" y="932"/>
                  </a:lnTo>
                  <a:lnTo>
                    <a:pt x="84" y="922"/>
                  </a:lnTo>
                  <a:lnTo>
                    <a:pt x="82" y="908"/>
                  </a:lnTo>
                  <a:lnTo>
                    <a:pt x="86" y="906"/>
                  </a:lnTo>
                  <a:lnTo>
                    <a:pt x="88" y="902"/>
                  </a:lnTo>
                  <a:lnTo>
                    <a:pt x="90" y="898"/>
                  </a:lnTo>
                  <a:lnTo>
                    <a:pt x="90" y="894"/>
                  </a:lnTo>
                  <a:lnTo>
                    <a:pt x="98" y="890"/>
                  </a:lnTo>
                  <a:lnTo>
                    <a:pt x="104" y="886"/>
                  </a:lnTo>
                  <a:lnTo>
                    <a:pt x="106" y="882"/>
                  </a:lnTo>
                  <a:lnTo>
                    <a:pt x="110" y="878"/>
                  </a:lnTo>
                  <a:lnTo>
                    <a:pt x="114" y="872"/>
                  </a:lnTo>
                  <a:lnTo>
                    <a:pt x="118" y="866"/>
                  </a:lnTo>
                  <a:lnTo>
                    <a:pt x="120" y="860"/>
                  </a:lnTo>
                  <a:lnTo>
                    <a:pt x="120" y="844"/>
                  </a:lnTo>
                  <a:lnTo>
                    <a:pt x="120" y="822"/>
                  </a:lnTo>
                  <a:lnTo>
                    <a:pt x="120" y="800"/>
                  </a:lnTo>
                  <a:lnTo>
                    <a:pt x="120" y="784"/>
                  </a:lnTo>
                  <a:lnTo>
                    <a:pt x="118" y="778"/>
                  </a:lnTo>
                  <a:lnTo>
                    <a:pt x="114" y="774"/>
                  </a:lnTo>
                  <a:lnTo>
                    <a:pt x="112" y="772"/>
                  </a:lnTo>
                  <a:lnTo>
                    <a:pt x="106" y="760"/>
                  </a:lnTo>
                  <a:lnTo>
                    <a:pt x="94" y="750"/>
                  </a:lnTo>
                  <a:lnTo>
                    <a:pt x="84" y="740"/>
                  </a:lnTo>
                  <a:lnTo>
                    <a:pt x="74" y="730"/>
                  </a:lnTo>
                  <a:lnTo>
                    <a:pt x="70" y="716"/>
                  </a:lnTo>
                  <a:lnTo>
                    <a:pt x="58" y="700"/>
                  </a:lnTo>
                  <a:lnTo>
                    <a:pt x="52" y="684"/>
                  </a:lnTo>
                  <a:lnTo>
                    <a:pt x="48" y="684"/>
                  </a:lnTo>
                  <a:lnTo>
                    <a:pt x="44" y="684"/>
                  </a:lnTo>
                  <a:lnTo>
                    <a:pt x="44" y="678"/>
                  </a:lnTo>
                  <a:lnTo>
                    <a:pt x="44" y="674"/>
                  </a:lnTo>
                  <a:lnTo>
                    <a:pt x="36" y="674"/>
                  </a:lnTo>
                  <a:lnTo>
                    <a:pt x="30" y="670"/>
                  </a:lnTo>
                  <a:lnTo>
                    <a:pt x="26" y="668"/>
                  </a:lnTo>
                  <a:lnTo>
                    <a:pt x="22" y="664"/>
                  </a:lnTo>
                  <a:lnTo>
                    <a:pt x="16" y="658"/>
                  </a:lnTo>
                  <a:lnTo>
                    <a:pt x="16" y="654"/>
                  </a:lnTo>
                  <a:lnTo>
                    <a:pt x="16" y="648"/>
                  </a:lnTo>
                  <a:lnTo>
                    <a:pt x="10" y="648"/>
                  </a:lnTo>
                  <a:lnTo>
                    <a:pt x="6" y="648"/>
                  </a:lnTo>
                  <a:lnTo>
                    <a:pt x="4" y="630"/>
                  </a:lnTo>
                  <a:lnTo>
                    <a:pt x="0" y="612"/>
                  </a:lnTo>
                  <a:lnTo>
                    <a:pt x="0" y="594"/>
                  </a:lnTo>
                  <a:lnTo>
                    <a:pt x="4" y="586"/>
                  </a:lnTo>
                  <a:lnTo>
                    <a:pt x="6" y="576"/>
                  </a:lnTo>
                  <a:lnTo>
                    <a:pt x="6" y="566"/>
                  </a:lnTo>
                  <a:lnTo>
                    <a:pt x="6" y="556"/>
                  </a:lnTo>
                  <a:lnTo>
                    <a:pt x="10" y="554"/>
                  </a:lnTo>
                  <a:lnTo>
                    <a:pt x="14" y="554"/>
                  </a:lnTo>
                  <a:lnTo>
                    <a:pt x="16" y="538"/>
                  </a:lnTo>
                  <a:lnTo>
                    <a:pt x="16" y="522"/>
                  </a:lnTo>
                  <a:lnTo>
                    <a:pt x="70" y="522"/>
                  </a:lnTo>
                  <a:lnTo>
                    <a:pt x="124" y="522"/>
                  </a:lnTo>
                  <a:lnTo>
                    <a:pt x="130" y="518"/>
                  </a:lnTo>
                  <a:lnTo>
                    <a:pt x="136" y="514"/>
                  </a:lnTo>
                  <a:lnTo>
                    <a:pt x="140" y="514"/>
                  </a:lnTo>
                  <a:lnTo>
                    <a:pt x="146" y="512"/>
                  </a:lnTo>
                  <a:lnTo>
                    <a:pt x="154" y="512"/>
                  </a:lnTo>
                  <a:lnTo>
                    <a:pt x="160" y="498"/>
                  </a:lnTo>
                  <a:lnTo>
                    <a:pt x="168" y="492"/>
                  </a:lnTo>
                  <a:lnTo>
                    <a:pt x="178" y="488"/>
                  </a:lnTo>
                  <a:lnTo>
                    <a:pt x="192" y="488"/>
                  </a:lnTo>
                  <a:lnTo>
                    <a:pt x="208" y="488"/>
                  </a:lnTo>
                  <a:lnTo>
                    <a:pt x="212" y="492"/>
                  </a:lnTo>
                  <a:lnTo>
                    <a:pt x="216" y="494"/>
                  </a:lnTo>
                  <a:lnTo>
                    <a:pt x="222" y="496"/>
                  </a:lnTo>
                  <a:lnTo>
                    <a:pt x="222" y="504"/>
                  </a:lnTo>
                  <a:lnTo>
                    <a:pt x="222" y="514"/>
                  </a:lnTo>
                  <a:lnTo>
                    <a:pt x="226" y="514"/>
                  </a:lnTo>
                  <a:lnTo>
                    <a:pt x="230" y="514"/>
                  </a:lnTo>
                  <a:lnTo>
                    <a:pt x="234" y="536"/>
                  </a:lnTo>
                  <a:lnTo>
                    <a:pt x="244" y="554"/>
                  </a:lnTo>
                  <a:lnTo>
                    <a:pt x="258" y="570"/>
                  </a:lnTo>
                  <a:lnTo>
                    <a:pt x="260" y="580"/>
                  </a:lnTo>
                  <a:lnTo>
                    <a:pt x="260" y="588"/>
                  </a:lnTo>
                  <a:lnTo>
                    <a:pt x="296" y="588"/>
                  </a:lnTo>
                  <a:lnTo>
                    <a:pt x="332" y="590"/>
                  </a:lnTo>
                  <a:lnTo>
                    <a:pt x="332" y="610"/>
                  </a:lnTo>
                  <a:lnTo>
                    <a:pt x="334" y="630"/>
                  </a:lnTo>
                  <a:lnTo>
                    <a:pt x="338" y="636"/>
                  </a:lnTo>
                  <a:lnTo>
                    <a:pt x="340" y="642"/>
                  </a:lnTo>
                  <a:lnTo>
                    <a:pt x="342" y="648"/>
                  </a:lnTo>
                  <a:lnTo>
                    <a:pt x="342" y="656"/>
                  </a:lnTo>
                  <a:lnTo>
                    <a:pt x="356" y="658"/>
                  </a:lnTo>
                  <a:lnTo>
                    <a:pt x="372" y="662"/>
                  </a:lnTo>
                  <a:lnTo>
                    <a:pt x="390" y="666"/>
                  </a:lnTo>
                  <a:lnTo>
                    <a:pt x="400" y="674"/>
                  </a:lnTo>
                  <a:lnTo>
                    <a:pt x="430" y="672"/>
                  </a:lnTo>
                  <a:lnTo>
                    <a:pt x="460" y="672"/>
                  </a:lnTo>
                  <a:lnTo>
                    <a:pt x="466" y="668"/>
                  </a:lnTo>
                  <a:lnTo>
                    <a:pt x="474" y="666"/>
                  </a:lnTo>
                  <a:lnTo>
                    <a:pt x="480" y="666"/>
                  </a:lnTo>
                  <a:lnTo>
                    <a:pt x="488" y="664"/>
                  </a:lnTo>
                  <a:lnTo>
                    <a:pt x="490" y="660"/>
                  </a:lnTo>
                  <a:lnTo>
                    <a:pt x="490" y="656"/>
                  </a:lnTo>
                  <a:lnTo>
                    <a:pt x="500" y="654"/>
                  </a:lnTo>
                  <a:lnTo>
                    <a:pt x="508" y="654"/>
                  </a:lnTo>
                  <a:lnTo>
                    <a:pt x="520" y="642"/>
                  </a:lnTo>
                  <a:lnTo>
                    <a:pt x="528" y="628"/>
                  </a:lnTo>
                  <a:lnTo>
                    <a:pt x="536" y="616"/>
                  </a:lnTo>
                  <a:lnTo>
                    <a:pt x="544" y="604"/>
                  </a:lnTo>
                  <a:lnTo>
                    <a:pt x="558" y="594"/>
                  </a:lnTo>
                  <a:lnTo>
                    <a:pt x="574" y="588"/>
                  </a:lnTo>
                  <a:lnTo>
                    <a:pt x="574" y="584"/>
                  </a:lnTo>
                  <a:lnTo>
                    <a:pt x="574" y="582"/>
                  </a:lnTo>
                  <a:lnTo>
                    <a:pt x="582" y="580"/>
                  </a:lnTo>
                  <a:lnTo>
                    <a:pt x="590" y="578"/>
                  </a:lnTo>
                  <a:lnTo>
                    <a:pt x="592" y="574"/>
                  </a:lnTo>
                  <a:lnTo>
                    <a:pt x="592" y="568"/>
                  </a:lnTo>
                  <a:lnTo>
                    <a:pt x="594" y="564"/>
                  </a:lnTo>
                  <a:lnTo>
                    <a:pt x="596" y="558"/>
                  </a:lnTo>
                  <a:lnTo>
                    <a:pt x="600" y="554"/>
                  </a:lnTo>
                  <a:lnTo>
                    <a:pt x="600" y="550"/>
                  </a:lnTo>
                  <a:lnTo>
                    <a:pt x="602" y="548"/>
                  </a:lnTo>
                  <a:lnTo>
                    <a:pt x="602" y="546"/>
                  </a:lnTo>
                  <a:lnTo>
                    <a:pt x="604" y="542"/>
                  </a:lnTo>
                  <a:lnTo>
                    <a:pt x="606" y="540"/>
                  </a:lnTo>
                  <a:lnTo>
                    <a:pt x="610" y="536"/>
                  </a:lnTo>
                  <a:lnTo>
                    <a:pt x="610" y="524"/>
                  </a:lnTo>
                  <a:lnTo>
                    <a:pt x="612" y="514"/>
                  </a:lnTo>
                  <a:lnTo>
                    <a:pt x="616" y="512"/>
                  </a:lnTo>
                  <a:lnTo>
                    <a:pt x="620" y="512"/>
                  </a:lnTo>
                  <a:lnTo>
                    <a:pt x="620" y="500"/>
                  </a:lnTo>
                  <a:lnTo>
                    <a:pt x="622" y="488"/>
                  </a:lnTo>
                  <a:lnTo>
                    <a:pt x="628" y="480"/>
                  </a:lnTo>
                  <a:lnTo>
                    <a:pt x="630" y="464"/>
                  </a:lnTo>
                  <a:lnTo>
                    <a:pt x="636" y="458"/>
                  </a:lnTo>
                  <a:lnTo>
                    <a:pt x="642" y="454"/>
                  </a:lnTo>
                  <a:lnTo>
                    <a:pt x="652" y="454"/>
                  </a:lnTo>
                  <a:lnTo>
                    <a:pt x="662" y="452"/>
                  </a:lnTo>
                  <a:lnTo>
                    <a:pt x="674" y="446"/>
                  </a:lnTo>
                  <a:lnTo>
                    <a:pt x="674" y="440"/>
                  </a:lnTo>
                  <a:lnTo>
                    <a:pt x="676" y="438"/>
                  </a:lnTo>
                  <a:lnTo>
                    <a:pt x="684" y="436"/>
                  </a:lnTo>
                  <a:lnTo>
                    <a:pt x="694" y="436"/>
                  </a:lnTo>
                  <a:lnTo>
                    <a:pt x="696" y="432"/>
                  </a:lnTo>
                  <a:lnTo>
                    <a:pt x="696" y="430"/>
                  </a:lnTo>
                  <a:lnTo>
                    <a:pt x="700" y="428"/>
                  </a:lnTo>
                  <a:lnTo>
                    <a:pt x="704" y="428"/>
                  </a:lnTo>
                  <a:lnTo>
                    <a:pt x="704" y="424"/>
                  </a:lnTo>
                  <a:lnTo>
                    <a:pt x="704" y="420"/>
                  </a:lnTo>
                  <a:lnTo>
                    <a:pt x="708" y="420"/>
                  </a:lnTo>
                  <a:lnTo>
                    <a:pt x="712" y="420"/>
                  </a:lnTo>
                  <a:lnTo>
                    <a:pt x="712" y="416"/>
                  </a:lnTo>
                  <a:lnTo>
                    <a:pt x="712" y="412"/>
                  </a:lnTo>
                  <a:lnTo>
                    <a:pt x="728" y="408"/>
                  </a:lnTo>
                  <a:lnTo>
                    <a:pt x="742" y="398"/>
                  </a:lnTo>
                  <a:lnTo>
                    <a:pt x="752" y="386"/>
                  </a:lnTo>
                  <a:lnTo>
                    <a:pt x="756" y="386"/>
                  </a:lnTo>
                  <a:lnTo>
                    <a:pt x="760" y="386"/>
                  </a:lnTo>
                  <a:lnTo>
                    <a:pt x="764" y="374"/>
                  </a:lnTo>
                  <a:lnTo>
                    <a:pt x="772" y="364"/>
                  </a:lnTo>
                  <a:lnTo>
                    <a:pt x="778" y="352"/>
                  </a:lnTo>
                  <a:lnTo>
                    <a:pt x="782" y="352"/>
                  </a:lnTo>
                  <a:lnTo>
                    <a:pt x="788" y="352"/>
                  </a:lnTo>
                  <a:lnTo>
                    <a:pt x="788" y="346"/>
                  </a:lnTo>
                  <a:lnTo>
                    <a:pt x="788" y="342"/>
                  </a:lnTo>
                  <a:lnTo>
                    <a:pt x="792" y="338"/>
                  </a:lnTo>
                  <a:lnTo>
                    <a:pt x="796" y="334"/>
                  </a:lnTo>
                  <a:lnTo>
                    <a:pt x="802" y="322"/>
                  </a:lnTo>
                  <a:lnTo>
                    <a:pt x="814" y="316"/>
                  </a:lnTo>
                  <a:lnTo>
                    <a:pt x="830" y="314"/>
                  </a:lnTo>
                  <a:lnTo>
                    <a:pt x="848" y="314"/>
                  </a:lnTo>
                  <a:lnTo>
                    <a:pt x="862" y="318"/>
                  </a:lnTo>
                  <a:lnTo>
                    <a:pt x="874" y="326"/>
                  </a:lnTo>
                  <a:lnTo>
                    <a:pt x="880" y="326"/>
                  </a:lnTo>
                  <a:lnTo>
                    <a:pt x="884" y="330"/>
                  </a:lnTo>
                  <a:lnTo>
                    <a:pt x="888" y="332"/>
                  </a:lnTo>
                  <a:lnTo>
                    <a:pt x="890" y="336"/>
                  </a:lnTo>
                  <a:lnTo>
                    <a:pt x="892" y="338"/>
                  </a:lnTo>
                  <a:lnTo>
                    <a:pt x="894" y="344"/>
                  </a:lnTo>
                  <a:lnTo>
                    <a:pt x="898" y="348"/>
                  </a:lnTo>
                  <a:lnTo>
                    <a:pt x="902" y="352"/>
                  </a:lnTo>
                  <a:lnTo>
                    <a:pt x="934" y="352"/>
                  </a:lnTo>
                  <a:lnTo>
                    <a:pt x="966" y="352"/>
                  </a:lnTo>
                  <a:lnTo>
                    <a:pt x="970" y="350"/>
                  </a:lnTo>
                  <a:lnTo>
                    <a:pt x="972" y="350"/>
                  </a:lnTo>
                  <a:lnTo>
                    <a:pt x="970" y="334"/>
                  </a:lnTo>
                  <a:lnTo>
                    <a:pt x="966" y="318"/>
                  </a:lnTo>
                  <a:lnTo>
                    <a:pt x="964" y="302"/>
                  </a:lnTo>
                  <a:lnTo>
                    <a:pt x="960" y="300"/>
                  </a:lnTo>
                  <a:lnTo>
                    <a:pt x="956" y="296"/>
                  </a:lnTo>
                  <a:lnTo>
                    <a:pt x="954" y="292"/>
                  </a:lnTo>
                  <a:lnTo>
                    <a:pt x="952" y="286"/>
                  </a:lnTo>
                  <a:lnTo>
                    <a:pt x="950" y="284"/>
                  </a:lnTo>
                  <a:lnTo>
                    <a:pt x="946" y="280"/>
                  </a:lnTo>
                  <a:lnTo>
                    <a:pt x="942" y="278"/>
                  </a:lnTo>
                  <a:lnTo>
                    <a:pt x="936" y="278"/>
                  </a:lnTo>
                  <a:lnTo>
                    <a:pt x="936" y="262"/>
                  </a:lnTo>
                  <a:lnTo>
                    <a:pt x="934" y="246"/>
                  </a:lnTo>
                  <a:lnTo>
                    <a:pt x="936" y="230"/>
                  </a:lnTo>
                  <a:lnTo>
                    <a:pt x="942" y="218"/>
                  </a:lnTo>
                  <a:lnTo>
                    <a:pt x="956" y="218"/>
                  </a:lnTo>
                  <a:lnTo>
                    <a:pt x="970" y="218"/>
                  </a:lnTo>
                  <a:lnTo>
                    <a:pt x="982" y="230"/>
                  </a:lnTo>
                  <a:lnTo>
                    <a:pt x="996" y="242"/>
                  </a:lnTo>
                  <a:lnTo>
                    <a:pt x="1008" y="248"/>
                  </a:lnTo>
                  <a:lnTo>
                    <a:pt x="1022" y="250"/>
                  </a:lnTo>
                  <a:lnTo>
                    <a:pt x="1038" y="240"/>
                  </a:lnTo>
                  <a:lnTo>
                    <a:pt x="1040" y="236"/>
                  </a:lnTo>
                  <a:lnTo>
                    <a:pt x="1040" y="232"/>
                  </a:lnTo>
                  <a:lnTo>
                    <a:pt x="1042" y="228"/>
                  </a:lnTo>
                  <a:lnTo>
                    <a:pt x="1046" y="224"/>
                  </a:lnTo>
                  <a:lnTo>
                    <a:pt x="1046" y="198"/>
                  </a:lnTo>
                  <a:lnTo>
                    <a:pt x="1048" y="172"/>
                  </a:lnTo>
                  <a:lnTo>
                    <a:pt x="1056" y="168"/>
                  </a:lnTo>
                  <a:lnTo>
                    <a:pt x="1068" y="168"/>
                  </a:lnTo>
                  <a:lnTo>
                    <a:pt x="1080" y="170"/>
                  </a:lnTo>
                  <a:lnTo>
                    <a:pt x="1088" y="174"/>
                  </a:lnTo>
                  <a:lnTo>
                    <a:pt x="1114" y="174"/>
                  </a:lnTo>
                  <a:lnTo>
                    <a:pt x="1140" y="174"/>
                  </a:lnTo>
                  <a:lnTo>
                    <a:pt x="1148" y="164"/>
                  </a:lnTo>
                  <a:lnTo>
                    <a:pt x="1158" y="156"/>
                  </a:lnTo>
                  <a:lnTo>
                    <a:pt x="1162" y="144"/>
                  </a:lnTo>
                  <a:lnTo>
                    <a:pt x="1172" y="136"/>
                  </a:lnTo>
                  <a:lnTo>
                    <a:pt x="1180" y="126"/>
                  </a:lnTo>
                  <a:lnTo>
                    <a:pt x="1188" y="116"/>
                  </a:lnTo>
                  <a:lnTo>
                    <a:pt x="1208" y="110"/>
                  </a:lnTo>
                  <a:lnTo>
                    <a:pt x="1224" y="98"/>
                  </a:lnTo>
                  <a:lnTo>
                    <a:pt x="1236" y="82"/>
                  </a:lnTo>
                  <a:lnTo>
                    <a:pt x="1252" y="68"/>
                  </a:lnTo>
                  <a:lnTo>
                    <a:pt x="1270" y="56"/>
                  </a:lnTo>
                  <a:lnTo>
                    <a:pt x="1274" y="42"/>
                  </a:lnTo>
                  <a:lnTo>
                    <a:pt x="1278" y="32"/>
                  </a:lnTo>
                  <a:lnTo>
                    <a:pt x="1288" y="26"/>
                  </a:lnTo>
                  <a:lnTo>
                    <a:pt x="1300" y="22"/>
                  </a:lnTo>
                  <a:lnTo>
                    <a:pt x="1300" y="26"/>
                  </a:lnTo>
                  <a:lnTo>
                    <a:pt x="1300" y="28"/>
                  </a:lnTo>
                  <a:lnTo>
                    <a:pt x="1322" y="28"/>
                  </a:lnTo>
                  <a:lnTo>
                    <a:pt x="1346" y="30"/>
                  </a:lnTo>
                  <a:lnTo>
                    <a:pt x="1346" y="26"/>
                  </a:lnTo>
                  <a:lnTo>
                    <a:pt x="1346" y="22"/>
                  </a:lnTo>
                  <a:lnTo>
                    <a:pt x="1350" y="22"/>
                  </a:lnTo>
                  <a:lnTo>
                    <a:pt x="1352" y="20"/>
                  </a:lnTo>
                  <a:lnTo>
                    <a:pt x="1354" y="20"/>
                  </a:lnTo>
                  <a:lnTo>
                    <a:pt x="1356" y="18"/>
                  </a:lnTo>
                  <a:lnTo>
                    <a:pt x="1360" y="14"/>
                  </a:lnTo>
                  <a:lnTo>
                    <a:pt x="1392" y="14"/>
                  </a:lnTo>
                  <a:lnTo>
                    <a:pt x="1426" y="12"/>
                  </a:lnTo>
                  <a:lnTo>
                    <a:pt x="1442" y="2"/>
                  </a:lnTo>
                  <a:lnTo>
                    <a:pt x="1452" y="0"/>
                  </a:lnTo>
                  <a:lnTo>
                    <a:pt x="1458" y="0"/>
                  </a:lnTo>
                  <a:lnTo>
                    <a:pt x="1464" y="4"/>
                  </a:lnTo>
                  <a:lnTo>
                    <a:pt x="1472" y="8"/>
                  </a:lnTo>
                  <a:lnTo>
                    <a:pt x="1486" y="14"/>
                  </a:lnTo>
                  <a:lnTo>
                    <a:pt x="1486" y="26"/>
                  </a:lnTo>
                  <a:lnTo>
                    <a:pt x="1488" y="38"/>
                  </a:lnTo>
                  <a:lnTo>
                    <a:pt x="1498" y="52"/>
                  </a:lnTo>
                  <a:lnTo>
                    <a:pt x="1506" y="66"/>
                  </a:lnTo>
                  <a:lnTo>
                    <a:pt x="1512" y="80"/>
                  </a:lnTo>
                  <a:lnTo>
                    <a:pt x="1522" y="94"/>
                  </a:lnTo>
                  <a:lnTo>
                    <a:pt x="1522" y="112"/>
                  </a:lnTo>
                  <a:lnTo>
                    <a:pt x="1524" y="130"/>
                  </a:lnTo>
                  <a:lnTo>
                    <a:pt x="1546" y="148"/>
                  </a:lnTo>
                  <a:lnTo>
                    <a:pt x="1570" y="164"/>
                  </a:lnTo>
                  <a:lnTo>
                    <a:pt x="1586" y="166"/>
                  </a:lnTo>
                  <a:lnTo>
                    <a:pt x="1596" y="172"/>
                  </a:lnTo>
                  <a:lnTo>
                    <a:pt x="1608" y="182"/>
                  </a:lnTo>
                  <a:lnTo>
                    <a:pt x="1640" y="184"/>
                  </a:lnTo>
                  <a:lnTo>
                    <a:pt x="1672" y="184"/>
                  </a:lnTo>
                  <a:lnTo>
                    <a:pt x="1672" y="188"/>
                  </a:lnTo>
                  <a:lnTo>
                    <a:pt x="1672" y="192"/>
                  </a:lnTo>
                  <a:lnTo>
                    <a:pt x="1678" y="192"/>
                  </a:lnTo>
                  <a:lnTo>
                    <a:pt x="1684" y="192"/>
                  </a:lnTo>
                  <a:lnTo>
                    <a:pt x="1702" y="206"/>
                  </a:lnTo>
                  <a:lnTo>
                    <a:pt x="1720" y="214"/>
                  </a:lnTo>
                  <a:lnTo>
                    <a:pt x="1740" y="218"/>
                  </a:lnTo>
                  <a:lnTo>
                    <a:pt x="1752" y="226"/>
                  </a:lnTo>
                  <a:lnTo>
                    <a:pt x="1766" y="230"/>
                  </a:lnTo>
                  <a:lnTo>
                    <a:pt x="1782" y="236"/>
                  </a:lnTo>
                  <a:lnTo>
                    <a:pt x="1794" y="242"/>
                  </a:lnTo>
                  <a:lnTo>
                    <a:pt x="1800" y="244"/>
                  </a:lnTo>
                  <a:lnTo>
                    <a:pt x="1812" y="244"/>
                  </a:lnTo>
                  <a:lnTo>
                    <a:pt x="1826" y="244"/>
                  </a:lnTo>
                  <a:lnTo>
                    <a:pt x="1840" y="244"/>
                  </a:lnTo>
                  <a:lnTo>
                    <a:pt x="1844" y="242"/>
                  </a:lnTo>
                  <a:lnTo>
                    <a:pt x="1848" y="238"/>
                  </a:lnTo>
                  <a:lnTo>
                    <a:pt x="1854" y="234"/>
                  </a:lnTo>
                  <a:lnTo>
                    <a:pt x="1890" y="234"/>
                  </a:lnTo>
                  <a:lnTo>
                    <a:pt x="1926" y="234"/>
                  </a:lnTo>
                  <a:lnTo>
                    <a:pt x="1936" y="242"/>
                  </a:lnTo>
                  <a:lnTo>
                    <a:pt x="1944" y="248"/>
                  </a:lnTo>
                  <a:lnTo>
                    <a:pt x="1952" y="250"/>
                  </a:lnTo>
                  <a:lnTo>
                    <a:pt x="1964" y="252"/>
                  </a:lnTo>
                  <a:lnTo>
                    <a:pt x="1966" y="260"/>
                  </a:lnTo>
                  <a:lnTo>
                    <a:pt x="1968" y="266"/>
                  </a:lnTo>
                  <a:lnTo>
                    <a:pt x="1968" y="274"/>
                  </a:lnTo>
                  <a:lnTo>
                    <a:pt x="1974" y="280"/>
                  </a:lnTo>
                  <a:lnTo>
                    <a:pt x="1980" y="284"/>
                  </a:lnTo>
                  <a:lnTo>
                    <a:pt x="1982" y="290"/>
                  </a:lnTo>
                  <a:lnTo>
                    <a:pt x="1986" y="294"/>
                  </a:lnTo>
                  <a:lnTo>
                    <a:pt x="1988" y="302"/>
                  </a:lnTo>
                  <a:lnTo>
                    <a:pt x="1992" y="302"/>
                  </a:lnTo>
                  <a:lnTo>
                    <a:pt x="1998" y="302"/>
                  </a:lnTo>
                  <a:lnTo>
                    <a:pt x="1998" y="308"/>
                  </a:lnTo>
                  <a:lnTo>
                    <a:pt x="2000" y="310"/>
                  </a:lnTo>
                  <a:lnTo>
                    <a:pt x="2002" y="312"/>
                  </a:lnTo>
                  <a:lnTo>
                    <a:pt x="2006" y="316"/>
                  </a:lnTo>
                  <a:lnTo>
                    <a:pt x="2006" y="334"/>
                  </a:lnTo>
                  <a:lnTo>
                    <a:pt x="2006" y="352"/>
                  </a:lnTo>
                  <a:lnTo>
                    <a:pt x="2012" y="352"/>
                  </a:lnTo>
                  <a:lnTo>
                    <a:pt x="2016" y="352"/>
                  </a:lnTo>
                  <a:lnTo>
                    <a:pt x="2016" y="360"/>
                  </a:lnTo>
                  <a:lnTo>
                    <a:pt x="2018" y="366"/>
                  </a:lnTo>
                  <a:lnTo>
                    <a:pt x="2020" y="370"/>
                  </a:lnTo>
                  <a:lnTo>
                    <a:pt x="2024" y="376"/>
                  </a:lnTo>
                  <a:lnTo>
                    <a:pt x="2024" y="410"/>
                  </a:lnTo>
                  <a:lnTo>
                    <a:pt x="2024" y="444"/>
                  </a:lnTo>
                  <a:lnTo>
                    <a:pt x="2028" y="448"/>
                  </a:lnTo>
                  <a:lnTo>
                    <a:pt x="2030" y="450"/>
                  </a:lnTo>
                  <a:lnTo>
                    <a:pt x="2032" y="452"/>
                  </a:lnTo>
                  <a:lnTo>
                    <a:pt x="2032" y="458"/>
                  </a:lnTo>
                  <a:lnTo>
                    <a:pt x="2026" y="464"/>
                  </a:lnTo>
                  <a:lnTo>
                    <a:pt x="2022" y="470"/>
                  </a:lnTo>
                  <a:lnTo>
                    <a:pt x="2020" y="474"/>
                  </a:lnTo>
                  <a:lnTo>
                    <a:pt x="2014" y="480"/>
                  </a:lnTo>
                  <a:lnTo>
                    <a:pt x="2008" y="486"/>
                  </a:lnTo>
                  <a:lnTo>
                    <a:pt x="2004" y="498"/>
                  </a:lnTo>
                  <a:lnTo>
                    <a:pt x="1994" y="506"/>
                  </a:lnTo>
                  <a:lnTo>
                    <a:pt x="1982" y="510"/>
                  </a:lnTo>
                  <a:lnTo>
                    <a:pt x="1968" y="514"/>
                  </a:lnTo>
                  <a:lnTo>
                    <a:pt x="1966" y="522"/>
                  </a:lnTo>
                  <a:lnTo>
                    <a:pt x="1962" y="530"/>
                  </a:lnTo>
                  <a:lnTo>
                    <a:pt x="1956" y="534"/>
                  </a:lnTo>
                  <a:lnTo>
                    <a:pt x="1950" y="538"/>
                  </a:lnTo>
                  <a:lnTo>
                    <a:pt x="1942" y="540"/>
                  </a:lnTo>
                  <a:lnTo>
                    <a:pt x="1928" y="554"/>
                  </a:lnTo>
                  <a:lnTo>
                    <a:pt x="1918" y="572"/>
                  </a:lnTo>
                  <a:lnTo>
                    <a:pt x="1906" y="588"/>
                  </a:lnTo>
                  <a:lnTo>
                    <a:pt x="1892" y="588"/>
                  </a:lnTo>
                  <a:lnTo>
                    <a:pt x="1880" y="588"/>
                  </a:lnTo>
                  <a:lnTo>
                    <a:pt x="1858" y="576"/>
                  </a:lnTo>
                  <a:lnTo>
                    <a:pt x="1834" y="568"/>
                  </a:lnTo>
                  <a:lnTo>
                    <a:pt x="1810" y="560"/>
                  </a:lnTo>
                  <a:lnTo>
                    <a:pt x="1788" y="548"/>
                  </a:lnTo>
                  <a:lnTo>
                    <a:pt x="1788" y="546"/>
                  </a:lnTo>
                  <a:lnTo>
                    <a:pt x="1788" y="546"/>
                  </a:lnTo>
                  <a:lnTo>
                    <a:pt x="1750" y="546"/>
                  </a:lnTo>
                  <a:lnTo>
                    <a:pt x="1710" y="546"/>
                  </a:lnTo>
                  <a:lnTo>
                    <a:pt x="1710" y="546"/>
                  </a:lnTo>
                  <a:lnTo>
                    <a:pt x="1710" y="548"/>
                  </a:lnTo>
                  <a:lnTo>
                    <a:pt x="1710" y="552"/>
                  </a:lnTo>
                  <a:lnTo>
                    <a:pt x="1710" y="556"/>
                  </a:lnTo>
                  <a:lnTo>
                    <a:pt x="1702" y="558"/>
                  </a:lnTo>
                  <a:lnTo>
                    <a:pt x="1696" y="560"/>
                  </a:lnTo>
                  <a:lnTo>
                    <a:pt x="1690" y="564"/>
                  </a:lnTo>
                  <a:lnTo>
                    <a:pt x="1686" y="570"/>
                  </a:lnTo>
                  <a:lnTo>
                    <a:pt x="1682" y="576"/>
                  </a:lnTo>
                  <a:lnTo>
                    <a:pt x="1680" y="582"/>
                  </a:lnTo>
                  <a:lnTo>
                    <a:pt x="1676" y="582"/>
                  </a:lnTo>
                  <a:lnTo>
                    <a:pt x="1672" y="582"/>
                  </a:lnTo>
                  <a:lnTo>
                    <a:pt x="1672" y="598"/>
                  </a:lnTo>
                  <a:lnTo>
                    <a:pt x="1672" y="614"/>
                  </a:lnTo>
                  <a:lnTo>
                    <a:pt x="1660" y="614"/>
                  </a:lnTo>
                  <a:lnTo>
                    <a:pt x="1650" y="614"/>
                  </a:lnTo>
                  <a:lnTo>
                    <a:pt x="1650" y="638"/>
                  </a:lnTo>
                  <a:lnTo>
                    <a:pt x="1650" y="660"/>
                  </a:lnTo>
                  <a:lnTo>
                    <a:pt x="1646" y="666"/>
                  </a:lnTo>
                  <a:lnTo>
                    <a:pt x="1644" y="672"/>
                  </a:lnTo>
                  <a:lnTo>
                    <a:pt x="1642" y="678"/>
                  </a:lnTo>
                  <a:lnTo>
                    <a:pt x="1636" y="686"/>
                  </a:lnTo>
                  <a:lnTo>
                    <a:pt x="1632" y="696"/>
                  </a:lnTo>
                  <a:lnTo>
                    <a:pt x="1632" y="710"/>
                  </a:lnTo>
                  <a:lnTo>
                    <a:pt x="1632" y="722"/>
                  </a:lnTo>
                  <a:lnTo>
                    <a:pt x="1626" y="726"/>
                  </a:lnTo>
                  <a:lnTo>
                    <a:pt x="1622" y="730"/>
                  </a:lnTo>
                  <a:lnTo>
                    <a:pt x="1620" y="732"/>
                  </a:lnTo>
                  <a:lnTo>
                    <a:pt x="1618" y="736"/>
                  </a:lnTo>
                  <a:lnTo>
                    <a:pt x="1616" y="740"/>
                  </a:lnTo>
                  <a:lnTo>
                    <a:pt x="1616" y="746"/>
                  </a:lnTo>
                  <a:lnTo>
                    <a:pt x="1612" y="748"/>
                  </a:lnTo>
                  <a:lnTo>
                    <a:pt x="1610" y="748"/>
                  </a:lnTo>
                  <a:lnTo>
                    <a:pt x="1606" y="750"/>
                  </a:lnTo>
                  <a:lnTo>
                    <a:pt x="1602" y="750"/>
                  </a:lnTo>
                  <a:lnTo>
                    <a:pt x="1596" y="752"/>
                  </a:lnTo>
                  <a:lnTo>
                    <a:pt x="1596" y="758"/>
                  </a:lnTo>
                  <a:lnTo>
                    <a:pt x="1596" y="764"/>
                  </a:lnTo>
                  <a:lnTo>
                    <a:pt x="1586" y="768"/>
                  </a:lnTo>
                  <a:lnTo>
                    <a:pt x="1574" y="778"/>
                  </a:lnTo>
                  <a:lnTo>
                    <a:pt x="1564" y="792"/>
                  </a:lnTo>
                  <a:lnTo>
                    <a:pt x="1556" y="806"/>
                  </a:lnTo>
                  <a:lnTo>
                    <a:pt x="1550" y="818"/>
                  </a:lnTo>
                  <a:lnTo>
                    <a:pt x="1544" y="820"/>
                  </a:lnTo>
                  <a:lnTo>
                    <a:pt x="1538" y="822"/>
                  </a:lnTo>
                  <a:lnTo>
                    <a:pt x="1534" y="828"/>
                  </a:lnTo>
                  <a:lnTo>
                    <a:pt x="1528" y="832"/>
                  </a:lnTo>
                  <a:lnTo>
                    <a:pt x="1524" y="838"/>
                  </a:lnTo>
                  <a:lnTo>
                    <a:pt x="1522" y="998"/>
                  </a:lnTo>
                  <a:lnTo>
                    <a:pt x="1522" y="1158"/>
                  </a:lnTo>
                  <a:lnTo>
                    <a:pt x="1514" y="1156"/>
                  </a:lnTo>
                  <a:lnTo>
                    <a:pt x="1508" y="1154"/>
                  </a:lnTo>
                  <a:lnTo>
                    <a:pt x="1502" y="1152"/>
                  </a:lnTo>
                  <a:lnTo>
                    <a:pt x="1494" y="1150"/>
                  </a:lnTo>
                  <a:lnTo>
                    <a:pt x="1492" y="1146"/>
                  </a:lnTo>
                  <a:lnTo>
                    <a:pt x="1492" y="1142"/>
                  </a:lnTo>
                  <a:lnTo>
                    <a:pt x="1480" y="1138"/>
                  </a:lnTo>
                  <a:lnTo>
                    <a:pt x="1466" y="1132"/>
                  </a:lnTo>
                  <a:lnTo>
                    <a:pt x="1456" y="1124"/>
                  </a:lnTo>
                  <a:lnTo>
                    <a:pt x="1442" y="1122"/>
                  </a:lnTo>
                  <a:lnTo>
                    <a:pt x="1430" y="1118"/>
                  </a:lnTo>
                  <a:lnTo>
                    <a:pt x="1418" y="1116"/>
                  </a:lnTo>
                  <a:lnTo>
                    <a:pt x="1418" y="1110"/>
                  </a:lnTo>
                  <a:lnTo>
                    <a:pt x="1418" y="1106"/>
                  </a:lnTo>
                  <a:lnTo>
                    <a:pt x="1412" y="1106"/>
                  </a:lnTo>
                  <a:lnTo>
                    <a:pt x="1408" y="1104"/>
                  </a:lnTo>
                  <a:lnTo>
                    <a:pt x="1390" y="1096"/>
                  </a:lnTo>
                  <a:lnTo>
                    <a:pt x="1370" y="1094"/>
                  </a:lnTo>
                  <a:lnTo>
                    <a:pt x="1352" y="1090"/>
                  </a:lnTo>
                  <a:lnTo>
                    <a:pt x="1334" y="1082"/>
                  </a:lnTo>
                  <a:lnTo>
                    <a:pt x="1258" y="1082"/>
                  </a:lnTo>
                  <a:lnTo>
                    <a:pt x="1182" y="1082"/>
                  </a:lnTo>
                  <a:lnTo>
                    <a:pt x="1164" y="1088"/>
                  </a:lnTo>
                  <a:lnTo>
                    <a:pt x="1146" y="1088"/>
                  </a:lnTo>
                  <a:lnTo>
                    <a:pt x="1128" y="1084"/>
                  </a:lnTo>
                  <a:lnTo>
                    <a:pt x="1110" y="1080"/>
                  </a:lnTo>
                  <a:lnTo>
                    <a:pt x="1096" y="1068"/>
                  </a:lnTo>
                  <a:lnTo>
                    <a:pt x="1084" y="1058"/>
                  </a:lnTo>
                  <a:lnTo>
                    <a:pt x="1066" y="1056"/>
                  </a:lnTo>
                  <a:lnTo>
                    <a:pt x="1064" y="1050"/>
                  </a:lnTo>
                  <a:lnTo>
                    <a:pt x="1060" y="1044"/>
                  </a:lnTo>
                  <a:lnTo>
                    <a:pt x="1056" y="1040"/>
                  </a:lnTo>
                  <a:lnTo>
                    <a:pt x="1052" y="1038"/>
                  </a:lnTo>
                  <a:lnTo>
                    <a:pt x="1048" y="1034"/>
                  </a:lnTo>
                  <a:lnTo>
                    <a:pt x="1046" y="1028"/>
                  </a:lnTo>
                  <a:lnTo>
                    <a:pt x="1046" y="1022"/>
                  </a:lnTo>
                  <a:lnTo>
                    <a:pt x="1034" y="1022"/>
                  </a:lnTo>
                  <a:lnTo>
                    <a:pt x="1020" y="1020"/>
                  </a:lnTo>
                  <a:lnTo>
                    <a:pt x="1010" y="1014"/>
                  </a:lnTo>
                  <a:close/>
                </a:path>
              </a:pathLst>
            </a:custGeom>
            <a:solidFill>
              <a:srgbClr val="C00000">
                <a:alpha val="25000"/>
              </a:srgbClr>
            </a:solidFill>
            <a:ln w="12700">
              <a:noFill/>
              <a:prstDash val="solid"/>
              <a:round/>
              <a:headEnd/>
              <a:tailEnd/>
            </a:ln>
            <a:effectLst/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bg-BG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6133" y="5134369"/>
            <a:ext cx="5486400" cy="566738"/>
          </a:xfrm>
        </p:spPr>
        <p:txBody>
          <a:bodyPr/>
          <a:lstStyle/>
          <a:p>
            <a:r>
              <a:rPr lang="bg-BG" sz="3600" dirty="0" smtClean="0"/>
              <a:t>Благодаря за вниманието!</a:t>
            </a:r>
            <a:endParaRPr lang="bg-BG" sz="3600" dirty="0"/>
          </a:p>
        </p:txBody>
      </p:sp>
    </p:spTree>
    <p:extLst>
      <p:ext uri="{BB962C8B-B14F-4D97-AF65-F5344CB8AC3E}">
        <p14:creationId xmlns:p14="http://schemas.microsoft.com/office/powerpoint/2010/main" val="251111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2012-2017</a:t>
            </a:r>
            <a:br>
              <a:rPr lang="bg-BG" smtClean="0"/>
            </a:br>
            <a:r>
              <a:rPr lang="bg-BG" smtClean="0"/>
              <a:t>ИНСТИТУЦИОНАЛНА СРЕДА </a:t>
            </a:r>
            <a:endParaRPr lang="bg-BG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654894"/>
              </p:ext>
            </p:extLst>
          </p:nvPr>
        </p:nvGraphicFramePr>
        <p:xfrm>
          <a:off x="1304924" y="1657350"/>
          <a:ext cx="7691967" cy="4514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2886074" y="4143375"/>
            <a:ext cx="1390651" cy="1200150"/>
          </a:xfrm>
          <a:prstGeom prst="rect">
            <a:avLst/>
          </a:prstGeom>
          <a:solidFill>
            <a:schemeClr val="bg1">
              <a:alpha val="4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bg-BG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Приемане на </a:t>
            </a:r>
            <a:br>
              <a:rPr kumimoji="0" lang="bg-BG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bg-BG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Национална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концепция за </a:t>
            </a:r>
            <a:br>
              <a:rPr kumimoji="0" lang="bg-BG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bg-BG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пространствено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развитие за </a:t>
            </a:r>
            <a:br>
              <a:rPr kumimoji="0" lang="bg-BG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bg-BG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периода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2013-2025</a:t>
            </a:r>
            <a:r>
              <a:rPr kumimoji="0" lang="bg-BG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г.</a:t>
            </a:r>
            <a:endParaRPr kumimoji="0" lang="bg-BG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3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МЕТОДИЧЕСКИ БЕЛЕЖКИ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2400" dirty="0" smtClean="0"/>
              <a:t>ЗРР (2008) променя йерархията и съдържанието на документите по политиката за регионално развитие;</a:t>
            </a:r>
          </a:p>
          <a:p>
            <a:r>
              <a:rPr lang="bg-BG" sz="2400" dirty="0" smtClean="0"/>
              <a:t>ЗРР (2008) не определя механизми за оперативно изпълнение на НСРР, РПР и ОСР.</a:t>
            </a:r>
          </a:p>
        </p:txBody>
      </p:sp>
    </p:spTree>
    <p:extLst>
      <p:ext uri="{BB962C8B-B14F-4D97-AF65-F5344CB8AC3E}">
        <p14:creationId xmlns:p14="http://schemas.microsoft.com/office/powerpoint/2010/main" val="192456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ИЗТОЧНИЦИ НА ИНФОРМАЦИЯ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Използвани данни:</a:t>
            </a:r>
          </a:p>
          <a:p>
            <a:pPr lvl="1"/>
            <a:r>
              <a:rPr lang="bg-BG" dirty="0" smtClean="0"/>
              <a:t>Статистически данни от НСИ като официален орган на статистиката в България </a:t>
            </a:r>
          </a:p>
          <a:p>
            <a:pPr lvl="1"/>
            <a:r>
              <a:rPr lang="bg-BG" dirty="0" smtClean="0"/>
              <a:t>Статистически данни от ЕВРОСТАТ като официален орган на статистиката на ниво Европейския съюз;</a:t>
            </a:r>
          </a:p>
          <a:p>
            <a:pPr lvl="1"/>
            <a:r>
              <a:rPr lang="bg-BG" dirty="0" smtClean="0"/>
              <a:t>Като изходна информация са използвани данни от годишните доклади за наблюдение на изпълнението на РПР за 2014, 2015 и 2016 г.;</a:t>
            </a:r>
          </a:p>
          <a:p>
            <a:pPr lvl="1"/>
            <a:r>
              <a:rPr lang="bg-BG" dirty="0" smtClean="0"/>
              <a:t>При оценката на РПР, чрез данни от ИСУН и други източници, са отчетени резултатите от изпълнението на национални документи, които допринасят за регионалното развитие;</a:t>
            </a:r>
          </a:p>
          <a:p>
            <a:pPr lvl="1"/>
            <a:endParaRPr lang="bg-BG" dirty="0" smtClean="0"/>
          </a:p>
          <a:p>
            <a:pPr lvl="1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28700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ОГРАНИЧЕНИЯ НА ОЦЕНКАТА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4925" y="1905000"/>
            <a:ext cx="7229475" cy="4114800"/>
          </a:xfrm>
        </p:spPr>
        <p:txBody>
          <a:bodyPr/>
          <a:lstStyle/>
          <a:p>
            <a:r>
              <a:rPr lang="bg-BG" sz="2400" dirty="0" smtClean="0"/>
              <a:t>Данни за 2015 г. за БВП на национално и регионално ниво;</a:t>
            </a:r>
          </a:p>
          <a:p>
            <a:r>
              <a:rPr lang="bg-BG" sz="2400" dirty="0" smtClean="0"/>
              <a:t>Данни за 2015/2016 г. на национално и регионално ниво за останалите ключови индикатори;</a:t>
            </a:r>
          </a:p>
          <a:p>
            <a:r>
              <a:rPr lang="bg-BG" sz="2400" dirty="0" smtClean="0"/>
              <a:t>Данни за 2015 г. на областно ниво, съгласно индикаторите, включени в Регионална статистика на НС;</a:t>
            </a:r>
          </a:p>
          <a:p>
            <a:r>
              <a:rPr lang="ru-RU" sz="2400" dirty="0" smtClean="0"/>
              <a:t>Липсва систематизирана информация за мерките, реализирани със средства само от държавния бюджет и/или бюджетите на общините</a:t>
            </a:r>
            <a:r>
              <a:rPr lang="bg-BG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419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СПЕЦИФИКИ НА ОЦЕНКАТА НА</a:t>
            </a:r>
            <a:br>
              <a:rPr lang="bg-BG" smtClean="0"/>
            </a:br>
            <a:r>
              <a:rPr lang="bg-BG" smtClean="0"/>
              <a:t>РПР 2014 - 2020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2400" dirty="0" smtClean="0"/>
              <a:t>„научени уроци“ от предходния период по отношение на системите за наблюдение и оценка – подобрена система за наблюдение </a:t>
            </a:r>
          </a:p>
          <a:p>
            <a:r>
              <a:rPr lang="bg-BG" sz="2400" dirty="0" smtClean="0"/>
              <a:t>необходимост за отчитане на интегрирания подход за териториално развитие – ВОМР, УГР</a:t>
            </a:r>
          </a:p>
          <a:p>
            <a:r>
              <a:rPr lang="bg-BG" sz="2400" dirty="0" smtClean="0"/>
              <a:t>сходни ограничения по отношение възможностите за отчитане приноса на националните мерки и финансиране за регионалното развитие</a:t>
            </a:r>
          </a:p>
        </p:txBody>
      </p:sp>
    </p:spTree>
    <p:extLst>
      <p:ext uri="{BB962C8B-B14F-4D97-AF65-F5344CB8AC3E}">
        <p14:creationId xmlns:p14="http://schemas.microsoft.com/office/powerpoint/2010/main" val="64713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ВИЗИЯ НА РПР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ВИЗИЯ:</a:t>
            </a:r>
          </a:p>
          <a:p>
            <a:pPr lvl="1"/>
            <a:r>
              <a:rPr lang="ru-RU" dirty="0" err="1" smtClean="0"/>
              <a:t>Северен</a:t>
            </a:r>
            <a:r>
              <a:rPr lang="ru-RU" dirty="0" smtClean="0"/>
              <a:t> централен район – </a:t>
            </a:r>
            <a:r>
              <a:rPr lang="ru-RU" dirty="0" err="1"/>
              <a:t>бързо</a:t>
            </a:r>
            <a:r>
              <a:rPr lang="ru-RU" dirty="0"/>
              <a:t> и устойчиво </a:t>
            </a:r>
            <a:r>
              <a:rPr lang="ru-RU" dirty="0" err="1"/>
              <a:t>развиващ</a:t>
            </a:r>
            <a:r>
              <a:rPr lang="ru-RU" dirty="0"/>
              <a:t> се европейски район, </a:t>
            </a:r>
            <a:r>
              <a:rPr lang="ru-RU" dirty="0" err="1"/>
              <a:t>интегрална</a:t>
            </a:r>
            <a:r>
              <a:rPr lang="ru-RU" dirty="0"/>
              <a:t> част от </a:t>
            </a:r>
            <a:r>
              <a:rPr lang="ru-RU" dirty="0" err="1"/>
              <a:t>Дунавското</a:t>
            </a:r>
            <a:r>
              <a:rPr lang="ru-RU" dirty="0"/>
              <a:t> пространство, </a:t>
            </a:r>
            <a:r>
              <a:rPr lang="ru-RU" dirty="0" err="1"/>
              <a:t>където</a:t>
            </a:r>
            <a:r>
              <a:rPr lang="ru-RU" dirty="0"/>
              <a:t> </a:t>
            </a:r>
            <a:r>
              <a:rPr lang="ru-RU" dirty="0" err="1"/>
              <a:t>младите</a:t>
            </a:r>
            <a:r>
              <a:rPr lang="ru-RU" dirty="0"/>
              <a:t> хора </a:t>
            </a:r>
            <a:r>
              <a:rPr lang="ru-RU" dirty="0" err="1"/>
              <a:t>виждат</a:t>
            </a:r>
            <a:r>
              <a:rPr lang="ru-RU" dirty="0"/>
              <a:t> </a:t>
            </a:r>
            <a:r>
              <a:rPr lang="ru-RU" dirty="0" err="1"/>
              <a:t>своето</a:t>
            </a:r>
            <a:r>
              <a:rPr lang="ru-RU" dirty="0"/>
              <a:t> </a:t>
            </a:r>
            <a:r>
              <a:rPr lang="ru-RU" dirty="0" err="1"/>
              <a:t>бъдеще</a:t>
            </a:r>
            <a:r>
              <a:rPr lang="ru-RU" dirty="0"/>
              <a:t> и личностна реализация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1813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ch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alpha val="45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bg1">
            <a:alpha val="45000"/>
          </a:schemeClr>
        </a:solidFill>
        <a:ln w="9525" cap="flat" cmpd="sng" algn="ctr">
          <a:solidFill>
            <a:srgbClr val="C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1_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Return on investment of the recruiting process presentation</Template>
  <TotalTime>5424</TotalTime>
  <Words>1944</Words>
  <Application>Microsoft Office PowerPoint</Application>
  <PresentationFormat>On-screen Show (4:3)</PresentationFormat>
  <Paragraphs>154</Paragraphs>
  <Slides>33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1_Echo</vt:lpstr>
      <vt:lpstr>Междинна оценка на изпълнението на Регионалния план за развитие 2014-2020 г. на Северен централен район от ниво 2</vt:lpstr>
      <vt:lpstr>ЦЕЛ НА МЕЖДИННАТА ОЦЕНКА</vt:lpstr>
      <vt:lpstr>2005-2010  ПРАВНА РАМКА</vt:lpstr>
      <vt:lpstr>2012-2017 ИНСТИТУЦИОНАЛНА СРЕДА </vt:lpstr>
      <vt:lpstr>МЕТОДИЧЕСКИ БЕЛЕЖКИ </vt:lpstr>
      <vt:lpstr>ИЗТОЧНИЦИ НА ИНФОРМАЦИЯ</vt:lpstr>
      <vt:lpstr>ОГРАНИЧЕНИЯ НА ОЦЕНКАТА </vt:lpstr>
      <vt:lpstr>СПЕЦИФИКИ НА ОЦЕНКАТА НА РПР 2014 - 2020</vt:lpstr>
      <vt:lpstr>ВИЗИЯ НА РПР</vt:lpstr>
      <vt:lpstr>ЦЕЛИ НА РПР</vt:lpstr>
      <vt:lpstr>ИНСТРУМЕНТИ ЗА ОПЕРАТИВНО ИЗПЪЛНЕНИЕ</vt:lpstr>
      <vt:lpstr>ИНСТРУМЕНТИ ЗА ОПЕРАТИВНО ИЗПЪЛНЕНИЕ</vt:lpstr>
      <vt:lpstr>ИНСТРУМЕНТИ ЗА ОПЕРАТИВНО ИЗПЪЛНЕНИЕ</vt:lpstr>
      <vt:lpstr>ПРОМЕНИ В СОЦИАЛНОТО И ИКОНОМИЧЕСКОТО РАЗВИТИЕ НА СЦР</vt:lpstr>
      <vt:lpstr>ПРОМЕНИ В СОЦИАЛНОТО И ИКОНОМИЧЕСКОТО РАЗВИТИЕ НА СЦР</vt:lpstr>
      <vt:lpstr>БВП НА ГЛАВА ОТ НАСЕЛЕНИЕТО за СЦР, БЪЛГАРИЯ И ПОСТИГНАТА ЦЕЛЕВА СТОЙНОСТ на РПР за 2015 , 2010-2015 Г., [в лева]</vt:lpstr>
      <vt:lpstr>ДЯЛ НА БВП НА ЧОВЕК ОТ НАСЕЛЕНИЕТО ОТ СРЕДНАТА СТОЙНОСТ НА ЕС 28, %</vt:lpstr>
      <vt:lpstr>КОЕФИЦИЕНТ НА БЕЗРАБОТИЦА НА НАСЕЛЕНИЕТО НА 15 И ПОВЕЧЕ НАВЪРШЕНИ ГОДИНИ  - %</vt:lpstr>
      <vt:lpstr>КОЕФИЦИЕНТ НА ИКОНОМИЧЕСКА АКТИВНОСТ НА НАСЕЛЕНИЕТО НА 15 И ПОВЕЧЕ НАВЪРШЕНИ ГОДИНИ  - %</vt:lpstr>
      <vt:lpstr>ОБЩ ДОХОД НА ЛИЦЕ ОТ ДОМАКИНСТВО - ЛВ.</vt:lpstr>
      <vt:lpstr>БВП НА ЧОВЕК ОТ НАСЕЛЕНИЕТО, 2011-2015 Г., СЦР и по области [лв.] </vt:lpstr>
      <vt:lpstr>КОЕФИЦИЕНТ НА ЗАЕТОСТ (15-64 Н.Г.) ЗА СЦР, ПО ОБЛАСТИ, 2007-2016 Г.</vt:lpstr>
      <vt:lpstr>КОЕФИЦИЕНТ НА БЕЗРАБОТИЦА ЗА СЦР, ПО ОБЛАСТИ, 2005-2016 Г.</vt:lpstr>
      <vt:lpstr>СРЕДНА ГОДИШНА ЗАПЛАТА НА НАЕТИТЕ ЛИЦА ПО ТРУДОВО И СЛУЖЕБНО ПРАВООТНО-ШЕНИЕ ЗА СЦР, ПО ОБЛАСТИ, 2008-2015 Г., лв.</vt:lpstr>
      <vt:lpstr>ПРОМЕНИ В СОЦИАЛНОТО И ИКОНОМИЧЕСКОТО РАЗВИТИЕ НА СЦР</vt:lpstr>
      <vt:lpstr>ПОДХОД ЗА ОЦЕНЯВАНЕ НА НАПРЕДЪКА </vt:lpstr>
      <vt:lpstr>ПОДХОД ЗА ОЦЕНЯВАНЕ НА НАПРЕДЪКА </vt:lpstr>
      <vt:lpstr>УМЕСТНОСТ НА ИНДИКАТОРИТЕ НА РПР НА СЦР</vt:lpstr>
      <vt:lpstr>ИНДЕКС ЗА РЕГИОНАЛНА КОНКУРЕНТОСПОСОБНОСТ ЗА 2016 Г.</vt:lpstr>
      <vt:lpstr>ИНДЕКС ЗА РЕГИОНАЛНА КОНКУРЕНТОСПОСОБНОСТ ЗА 2016/2013</vt:lpstr>
      <vt:lpstr>ИНДЕКС ЗА РЕГИОНАЛНА КОНКУРЕНТОСПОСОБНОСТ ЗА 2016 Г.</vt:lpstr>
      <vt:lpstr>ПРЕПОРЪКИ</vt:lpstr>
      <vt:lpstr>Благодаря за вниманието!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Return on Investment of the Recruiting Process</dc:title>
  <dc:creator>str-1</dc:creator>
  <cp:lastModifiedBy>Administrator</cp:lastModifiedBy>
  <cp:revision>220</cp:revision>
  <cp:lastPrinted>2017-10-12T09:10:11Z</cp:lastPrinted>
  <dcterms:created xsi:type="dcterms:W3CDTF">2010-11-24T08:54:37Z</dcterms:created>
  <dcterms:modified xsi:type="dcterms:W3CDTF">2017-10-17T13:50:43Z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TC012304801033</vt:lpwstr>
  </property>
</Properties>
</file>